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19"/>
  </p:notesMasterIdLst>
  <p:sldIdLst>
    <p:sldId id="284" r:id="rId5"/>
    <p:sldId id="287" r:id="rId6"/>
    <p:sldId id="297" r:id="rId7"/>
    <p:sldId id="299" r:id="rId8"/>
    <p:sldId id="300" r:id="rId9"/>
    <p:sldId id="289" r:id="rId10"/>
    <p:sldId id="292" r:id="rId11"/>
    <p:sldId id="301" r:id="rId12"/>
    <p:sldId id="293" r:id="rId13"/>
    <p:sldId id="302" r:id="rId14"/>
    <p:sldId id="303" r:id="rId15"/>
    <p:sldId id="298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F4EBE8"/>
    <a:srgbClr val="97EFD3"/>
    <a:srgbClr val="E9C46A"/>
    <a:srgbClr val="F15574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04" autoAdjust="0"/>
  </p:normalViewPr>
  <p:slideViewPr>
    <p:cSldViewPr snapToGrid="0" snapToObjects="1" showGuides="1">
      <p:cViewPr varScale="1">
        <p:scale>
          <a:sx n="70" d="100"/>
          <a:sy n="70" d="100"/>
        </p:scale>
        <p:origin x="536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eomo Asekhame" userId="f4cbb780b20638a8" providerId="LiveId" clId="{CFB086A5-2A99-4354-831F-6EA21B32FF22}"/>
    <pc:docChg chg="undo custSel addSld delSld modSld sldOrd modMainMaster">
      <pc:chgData name="Efeomo Asekhame" userId="f4cbb780b20638a8" providerId="LiveId" clId="{CFB086A5-2A99-4354-831F-6EA21B32FF22}" dt="2025-09-09T18:22:19.591" v="651" actId="207"/>
      <pc:docMkLst>
        <pc:docMk/>
      </pc:docMkLst>
      <pc:sldChg chg="addSp modSp mod">
        <pc:chgData name="Efeomo Asekhame" userId="f4cbb780b20638a8" providerId="LiveId" clId="{CFB086A5-2A99-4354-831F-6EA21B32FF22}" dt="2025-09-09T18:22:19.591" v="651" actId="207"/>
        <pc:sldMkLst>
          <pc:docMk/>
          <pc:sldMk cId="4097023305" sldId="284"/>
        </pc:sldMkLst>
        <pc:spChg chg="mod">
          <ac:chgData name="Efeomo Asekhame" userId="f4cbb780b20638a8" providerId="LiveId" clId="{CFB086A5-2A99-4354-831F-6EA21B32FF22}" dt="2025-09-09T18:22:19.591" v="651" actId="207"/>
          <ac:spMkLst>
            <pc:docMk/>
            <pc:sldMk cId="4097023305" sldId="284"/>
            <ac:spMk id="23" creationId="{A4F37AB6-4681-D744-2F89-2949D08676DC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4097023305" sldId="284"/>
            <ac:spMk id="26" creationId="{06930851-3EE7-5B25-F590-CCB7467A2094}"/>
          </ac:spMkLst>
        </pc:spChg>
        <pc:graphicFrameChg chg="add mod">
          <ac:chgData name="Efeomo Asekhame" userId="f4cbb780b20638a8" providerId="LiveId" clId="{CFB086A5-2A99-4354-831F-6EA21B32FF22}" dt="2025-09-09T18:11:52.235" v="593" actId="1957"/>
          <ac:graphicFrameMkLst>
            <pc:docMk/>
            <pc:sldMk cId="4097023305" sldId="284"/>
            <ac:graphicFrameMk id="5" creationId="{C2469E09-A5A8-21F2-D0A3-57EE847F1EBC}"/>
          </ac:graphicFrameMkLst>
        </pc:graphicFrameChg>
        <pc:picChg chg="mod">
          <ac:chgData name="Efeomo Asekhame" userId="f4cbb780b20638a8" providerId="LiveId" clId="{CFB086A5-2A99-4354-831F-6EA21B32FF22}" dt="2025-09-09T18:19:14.102" v="626"/>
          <ac:picMkLst>
            <pc:docMk/>
            <pc:sldMk cId="4097023305" sldId="284"/>
            <ac:picMk id="37" creationId="{A19A6DDD-C216-2AAD-4F19-4A7B5929202A}"/>
          </ac:picMkLst>
        </pc:picChg>
      </pc:sldChg>
      <pc:sldChg chg="addSp modSp mod">
        <pc:chgData name="Efeomo Asekhame" userId="f4cbb780b20638a8" providerId="LiveId" clId="{CFB086A5-2A99-4354-831F-6EA21B32FF22}" dt="2025-09-09T18:22:06.194" v="650" actId="1076"/>
        <pc:sldMkLst>
          <pc:docMk/>
          <pc:sldMk cId="3780002892" sldId="287"/>
        </pc:sldMkLst>
        <pc:spChg chg="mod">
          <ac:chgData name="Efeomo Asekhame" userId="f4cbb780b20638a8" providerId="LiveId" clId="{CFB086A5-2A99-4354-831F-6EA21B32FF22}" dt="2025-09-09T18:13:12.223" v="595" actId="255"/>
          <ac:spMkLst>
            <pc:docMk/>
            <pc:sldMk cId="3780002892" sldId="287"/>
            <ac:spMk id="2" creationId="{170AAFF7-3D61-D9CE-27A5-1205FEB79B0D}"/>
          </ac:spMkLst>
        </pc:spChg>
        <pc:spChg chg="mod">
          <ac:chgData name="Efeomo Asekhame" userId="f4cbb780b20638a8" providerId="LiveId" clId="{CFB086A5-2A99-4354-831F-6EA21B32FF22}" dt="2025-09-09T18:22:06.194" v="650" actId="1076"/>
          <ac:spMkLst>
            <pc:docMk/>
            <pc:sldMk cId="3780002892" sldId="287"/>
            <ac:spMk id="3" creationId="{665BC0F7-9BAB-2ADE-CF39-13047262085B}"/>
          </ac:spMkLst>
        </pc:spChg>
        <pc:spChg chg="add mod">
          <ac:chgData name="Efeomo Asekhame" userId="f4cbb780b20638a8" providerId="LiveId" clId="{CFB086A5-2A99-4354-831F-6EA21B32FF22}" dt="2025-09-09T17:18:25.955" v="143" actId="14826"/>
          <ac:spMkLst>
            <pc:docMk/>
            <pc:sldMk cId="3780002892" sldId="287"/>
            <ac:spMk id="5" creationId="{A13B98A6-A475-7930-4BA1-4AD947E7C8BA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3780002892" sldId="287"/>
            <ac:spMk id="7" creationId="{AA825C49-A1AB-D377-2071-D29B1E667AA9}"/>
          </ac:spMkLst>
        </pc:spChg>
        <pc:picChg chg="mod">
          <ac:chgData name="Efeomo Asekhame" userId="f4cbb780b20638a8" providerId="LiveId" clId="{CFB086A5-2A99-4354-831F-6EA21B32FF22}" dt="2025-09-09T18:19:14.102" v="626"/>
          <ac:picMkLst>
            <pc:docMk/>
            <pc:sldMk cId="3780002892" sldId="287"/>
            <ac:picMk id="6" creationId="{4E814E97-AF39-125E-0B54-4E4128D34B6C}"/>
          </ac:picMkLst>
        </pc:picChg>
      </pc:sldChg>
      <pc:sldChg chg="modSp">
        <pc:chgData name="Efeomo Asekhame" userId="f4cbb780b20638a8" providerId="LiveId" clId="{CFB086A5-2A99-4354-831F-6EA21B32FF22}" dt="2025-09-09T18:19:14.102" v="626"/>
        <pc:sldMkLst>
          <pc:docMk/>
          <pc:sldMk cId="559354457" sldId="289"/>
        </pc:sldMkLst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559354457" sldId="289"/>
            <ac:spMk id="2" creationId="{C5B3F929-AF18-813C-9936-2EAB59511063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559354457" sldId="289"/>
            <ac:spMk id="3" creationId="{2BF0E702-3A2A-79FE-6C7C-4ABFA3EC8254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559354457" sldId="289"/>
            <ac:spMk id="4" creationId="{E3088347-D7E0-F453-D17B-7C2C3835104F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559354457" sldId="289"/>
            <ac:spMk id="6" creationId="{429AA47D-4B67-1E1F-043D-9C7471285F63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559354457" sldId="289"/>
            <ac:spMk id="7" creationId="{1A8692FD-3676-EAB5-DC24-364040BE819C}"/>
          </ac:spMkLst>
        </pc:spChg>
      </pc:sldChg>
      <pc:sldChg chg="addSp delSp modSp mod ord modClrScheme chgLayout">
        <pc:chgData name="Efeomo Asekhame" userId="f4cbb780b20638a8" providerId="LiveId" clId="{CFB086A5-2A99-4354-831F-6EA21B32FF22}" dt="2025-09-09T18:19:14.102" v="626"/>
        <pc:sldMkLst>
          <pc:docMk/>
          <pc:sldMk cId="1646725871" sldId="292"/>
        </pc:sldMkLst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2" creationId="{D1EDB732-6FD3-D0DA-92AF-1D7A68E3A3EE}"/>
          </ac:spMkLst>
        </pc:spChg>
        <pc:spChg chg="add 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3" creationId="{8719B2DF-BA07-4BF9-F7F6-A9880D1F294C}"/>
          </ac:spMkLst>
        </pc:spChg>
        <pc:spChg chg="add 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4" creationId="{67DE5E04-101B-C576-CE33-BF8200D225E9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13" creationId="{986D0EB4-87A1-9926-18A9-F1A65DC20A57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15" creationId="{E309F894-D6ED-3B69-812A-EDD9C07D6D35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20" creationId="{77B26A88-F289-88EA-E384-570C7CF8B589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21" creationId="{4A6AD7D6-3293-B4C1-4263-E02BE31B4FF8}"/>
          </ac:spMkLst>
        </pc:spChg>
        <pc:spChg chg="del mod ord">
          <ac:chgData name="Efeomo Asekhame" userId="f4cbb780b20638a8" providerId="LiveId" clId="{CFB086A5-2A99-4354-831F-6EA21B32FF22}" dt="2025-09-09T16:50:37.704" v="14" actId="21"/>
          <ac:spMkLst>
            <pc:docMk/>
            <pc:sldMk cId="1646725871" sldId="292"/>
            <ac:spMk id="27" creationId="{8A78422D-0122-1218-F0A5-9EF64D22D921}"/>
          </ac:spMkLst>
        </pc:spChg>
        <pc:spChg chg="del mod ord">
          <ac:chgData name="Efeomo Asekhame" userId="f4cbb780b20638a8" providerId="LiveId" clId="{CFB086A5-2A99-4354-831F-6EA21B32FF22}" dt="2025-09-09T16:50:28.178" v="12" actId="21"/>
          <ac:spMkLst>
            <pc:docMk/>
            <pc:sldMk cId="1646725871" sldId="292"/>
            <ac:spMk id="28" creationId="{36FE9B74-96B4-4C88-49C9-E2D42BDCD20D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1646725871" sldId="292"/>
            <ac:spMk id="29" creationId="{3322B0EB-0749-E394-7D78-05C325473050}"/>
          </ac:spMkLst>
        </pc:spChg>
      </pc:sldChg>
      <pc:sldChg chg="addSp delSp modSp mod modClrScheme chgLayout">
        <pc:chgData name="Efeomo Asekhame" userId="f4cbb780b20638a8" providerId="LiveId" clId="{CFB086A5-2A99-4354-831F-6EA21B32FF22}" dt="2025-09-09T18:21:26.590" v="647" actId="12"/>
        <pc:sldMkLst>
          <pc:docMk/>
          <pc:sldMk cId="3095245344" sldId="293"/>
        </pc:sldMkLst>
        <pc:spChg chg="mod ord">
          <ac:chgData name="Efeomo Asekhame" userId="f4cbb780b20638a8" providerId="LiveId" clId="{CFB086A5-2A99-4354-831F-6EA21B32FF22}" dt="2025-09-09T18:17:55.786" v="618" actId="207"/>
          <ac:spMkLst>
            <pc:docMk/>
            <pc:sldMk cId="3095245344" sldId="293"/>
            <ac:spMk id="2" creationId="{D550CAC6-3968-4D63-A855-09547BB06588}"/>
          </ac:spMkLst>
        </pc:spChg>
        <pc:spChg chg="del mod">
          <ac:chgData name="Efeomo Asekhame" userId="f4cbb780b20638a8" providerId="LiveId" clId="{CFB086A5-2A99-4354-831F-6EA21B32FF22}" dt="2025-09-09T17:03:08.027" v="63" actId="700"/>
          <ac:spMkLst>
            <pc:docMk/>
            <pc:sldMk cId="3095245344" sldId="293"/>
            <ac:spMk id="3" creationId="{2629AC71-9ED4-FA59-D386-5BD9C585DC67}"/>
          </ac:spMkLst>
        </pc:spChg>
        <pc:spChg chg="del mod">
          <ac:chgData name="Efeomo Asekhame" userId="f4cbb780b20638a8" providerId="LiveId" clId="{CFB086A5-2A99-4354-831F-6EA21B32FF22}" dt="2025-09-09T17:03:08.027" v="63" actId="700"/>
          <ac:spMkLst>
            <pc:docMk/>
            <pc:sldMk cId="3095245344" sldId="293"/>
            <ac:spMk id="4" creationId="{1E2CADAC-D2BA-2781-21DF-E36A2D898FA9}"/>
          </ac:spMkLst>
        </pc:spChg>
        <pc:spChg chg="del mod">
          <ac:chgData name="Efeomo Asekhame" userId="f4cbb780b20638a8" providerId="LiveId" clId="{CFB086A5-2A99-4354-831F-6EA21B32FF22}" dt="2025-09-09T17:03:08.027" v="63" actId="700"/>
          <ac:spMkLst>
            <pc:docMk/>
            <pc:sldMk cId="3095245344" sldId="293"/>
            <ac:spMk id="5" creationId="{8E688B1D-28C5-C399-CA01-21BE7C5F1E51}"/>
          </ac:spMkLst>
        </pc:spChg>
        <pc:spChg chg="add del mod ord">
          <ac:chgData name="Efeomo Asekhame" userId="f4cbb780b20638a8" providerId="LiveId" clId="{CFB086A5-2A99-4354-831F-6EA21B32FF22}" dt="2025-09-09T18:21:26.590" v="647" actId="12"/>
          <ac:spMkLst>
            <pc:docMk/>
            <pc:sldMk cId="3095245344" sldId="293"/>
            <ac:spMk id="6" creationId="{9E3F0E5B-65CB-787C-C52A-2038EEA09817}"/>
          </ac:spMkLst>
        </pc:spChg>
        <pc:spChg chg="del mod ord">
          <ac:chgData name="Efeomo Asekhame" userId="f4cbb780b20638a8" providerId="LiveId" clId="{CFB086A5-2A99-4354-831F-6EA21B32FF22}" dt="2025-09-09T17:03:29.720" v="66" actId="21"/>
          <ac:spMkLst>
            <pc:docMk/>
            <pc:sldMk cId="3095245344" sldId="293"/>
            <ac:spMk id="7" creationId="{0750929C-496C-419D-93BC-D4ABBE462EF5}"/>
          </ac:spMkLst>
        </pc:spChg>
        <pc:spChg chg="del mod ord">
          <ac:chgData name="Efeomo Asekhame" userId="f4cbb780b20638a8" providerId="LiveId" clId="{CFB086A5-2A99-4354-831F-6EA21B32FF22}" dt="2025-09-09T17:03:17.223" v="65" actId="21"/>
          <ac:spMkLst>
            <pc:docMk/>
            <pc:sldMk cId="3095245344" sldId="293"/>
            <ac:spMk id="8" creationId="{ABC5E498-99B3-E3F4-A9B8-F11B4B9B0F27}"/>
          </ac:spMkLst>
        </pc:spChg>
        <pc:spChg chg="add">
          <ac:chgData name="Efeomo Asekhame" userId="f4cbb780b20638a8" providerId="LiveId" clId="{CFB086A5-2A99-4354-831F-6EA21B32FF22}" dt="2025-09-09T17:03:41.610" v="67"/>
          <ac:spMkLst>
            <pc:docMk/>
            <pc:sldMk cId="3095245344" sldId="293"/>
            <ac:spMk id="9" creationId="{7DB31EFF-03F8-1277-17DB-1B83B03FF3EC}"/>
          </ac:spMkLst>
        </pc:spChg>
        <pc:spChg chg="add mod">
          <ac:chgData name="Efeomo Asekhame" userId="f4cbb780b20638a8" providerId="LiveId" clId="{CFB086A5-2A99-4354-831F-6EA21B32FF22}" dt="2025-09-09T17:03:56.629" v="74"/>
          <ac:spMkLst>
            <pc:docMk/>
            <pc:sldMk cId="3095245344" sldId="293"/>
            <ac:spMk id="10" creationId="{80FE6577-E2F7-4061-0BD5-296F165AF386}"/>
          </ac:spMkLst>
        </pc:spChg>
        <pc:spChg chg="del">
          <ac:chgData name="Efeomo Asekhame" userId="f4cbb780b20638a8" providerId="LiveId" clId="{CFB086A5-2A99-4354-831F-6EA21B32FF22}" dt="2025-09-09T17:00:58.445" v="62" actId="21"/>
          <ac:spMkLst>
            <pc:docMk/>
            <pc:sldMk cId="3095245344" sldId="293"/>
            <ac:spMk id="30" creationId="{E227DBC0-C280-AC5C-C7A8-FF8D56C9DFE5}"/>
          </ac:spMkLst>
        </pc:spChg>
        <pc:spChg chg="del">
          <ac:chgData name="Efeomo Asekhame" userId="f4cbb780b20638a8" providerId="LiveId" clId="{CFB086A5-2A99-4354-831F-6EA21B32FF22}" dt="2025-09-09T17:00:55.954" v="61" actId="21"/>
          <ac:spMkLst>
            <pc:docMk/>
            <pc:sldMk cId="3095245344" sldId="293"/>
            <ac:spMk id="31" creationId="{C2B4FE06-34C7-A80C-5DBE-4F5168C9EBDC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3095245344" sldId="293"/>
            <ac:spMk id="32" creationId="{25633612-F774-0CAE-9E5C-D01184B43E6F}"/>
          </ac:spMkLst>
        </pc:spChg>
      </pc:sldChg>
      <pc:sldChg chg="delSp modSp mod">
        <pc:chgData name="Efeomo Asekhame" userId="f4cbb780b20638a8" providerId="LiveId" clId="{CFB086A5-2A99-4354-831F-6EA21B32FF22}" dt="2025-09-09T18:19:14.710" v="635" actId="27636"/>
        <pc:sldMkLst>
          <pc:docMk/>
          <pc:sldMk cId="591722392" sldId="294"/>
        </pc:sldMkLst>
        <pc:spChg chg="mod">
          <ac:chgData name="Efeomo Asekhame" userId="f4cbb780b20638a8" providerId="LiveId" clId="{CFB086A5-2A99-4354-831F-6EA21B32FF22}" dt="2025-09-09T18:19:14.710" v="635" actId="27636"/>
          <ac:spMkLst>
            <pc:docMk/>
            <pc:sldMk cId="591722392" sldId="294"/>
            <ac:spMk id="2" creationId="{9E67AD6B-0EBB-7092-13C6-240F8A4A4E99}"/>
          </ac:spMkLst>
        </pc:spChg>
        <pc:spChg chg="mod">
          <ac:chgData name="Efeomo Asekhame" userId="f4cbb780b20638a8" providerId="LiveId" clId="{CFB086A5-2A99-4354-831F-6EA21B32FF22}" dt="2025-09-09T18:00:35.282" v="454" actId="255"/>
          <ac:spMkLst>
            <pc:docMk/>
            <pc:sldMk cId="591722392" sldId="294"/>
            <ac:spMk id="3" creationId="{DFAA7609-6E6A-B996-BC29-F9AA857D7B35}"/>
          </ac:spMkLst>
        </pc:spChg>
        <pc:spChg chg="del">
          <ac:chgData name="Efeomo Asekhame" userId="f4cbb780b20638a8" providerId="LiveId" clId="{CFB086A5-2A99-4354-831F-6EA21B32FF22}" dt="2025-09-09T18:06:47.389" v="584" actId="21"/>
          <ac:spMkLst>
            <pc:docMk/>
            <pc:sldMk cId="591722392" sldId="294"/>
            <ac:spMk id="15" creationId="{EA450CD4-3018-DBCF-3A32-B72A7DCFA11F}"/>
          </ac:spMkLst>
        </pc:spChg>
        <pc:picChg chg="mod ord">
          <ac:chgData name="Efeomo Asekhame" userId="f4cbb780b20638a8" providerId="LiveId" clId="{CFB086A5-2A99-4354-831F-6EA21B32FF22}" dt="2025-09-09T18:03:51.897" v="526" actId="1076"/>
          <ac:picMkLst>
            <pc:docMk/>
            <pc:sldMk cId="591722392" sldId="294"/>
            <ac:picMk id="12" creationId="{EDD0654D-0EEE-9D11-4D37-133C0B9A496D}"/>
          </ac:picMkLst>
        </pc:picChg>
      </pc:sldChg>
      <pc:sldChg chg="modSp mod">
        <pc:chgData name="Efeomo Asekhame" userId="f4cbb780b20638a8" providerId="LiveId" clId="{CFB086A5-2A99-4354-831F-6EA21B32FF22}" dt="2025-09-09T18:19:14.102" v="626"/>
        <pc:sldMkLst>
          <pc:docMk/>
          <pc:sldMk cId="2397583386" sldId="295"/>
        </pc:sldMkLst>
        <pc:spChg chg="mod">
          <ac:chgData name="Efeomo Asekhame" userId="f4cbb780b20638a8" providerId="LiveId" clId="{CFB086A5-2A99-4354-831F-6EA21B32FF22}" dt="2025-09-09T18:18:47.983" v="625" actId="1076"/>
          <ac:spMkLst>
            <pc:docMk/>
            <pc:sldMk cId="2397583386" sldId="295"/>
            <ac:spMk id="24" creationId="{A4C5B759-93CB-5B5A-B1D2-2E3C42747C75}"/>
          </ac:spMkLst>
        </pc:spChg>
        <pc:spChg chg="mod">
          <ac:chgData name="Efeomo Asekhame" userId="f4cbb780b20638a8" providerId="LiveId" clId="{CFB086A5-2A99-4354-831F-6EA21B32FF22}" dt="2025-09-09T18:05:48.938" v="583" actId="14100"/>
          <ac:spMkLst>
            <pc:docMk/>
            <pc:sldMk cId="2397583386" sldId="295"/>
            <ac:spMk id="25" creationId="{518B68B6-5284-F036-E87F-9BC3A435A7B3}"/>
          </ac:spMkLst>
        </pc:spChg>
        <pc:picChg chg="mod">
          <ac:chgData name="Efeomo Asekhame" userId="f4cbb780b20638a8" providerId="LiveId" clId="{CFB086A5-2A99-4354-831F-6EA21B32FF22}" dt="2025-09-09T18:19:14.102" v="626"/>
          <ac:picMkLst>
            <pc:docMk/>
            <pc:sldMk cId="2397583386" sldId="295"/>
            <ac:picMk id="33" creationId="{1D963291-0332-DAB6-6090-6778FC7899BD}"/>
          </ac:picMkLst>
        </pc:picChg>
      </pc:sldChg>
      <pc:sldChg chg="modSp mod">
        <pc:chgData name="Efeomo Asekhame" userId="f4cbb780b20638a8" providerId="LiveId" clId="{CFB086A5-2A99-4354-831F-6EA21B32FF22}" dt="2025-09-09T18:19:14.630" v="628" actId="27636"/>
        <pc:sldMkLst>
          <pc:docMk/>
          <pc:sldMk cId="2382875172" sldId="297"/>
        </pc:sldMkLst>
        <pc:spChg chg="mod">
          <ac:chgData name="Efeomo Asekhame" userId="f4cbb780b20638a8" providerId="LiveId" clId="{CFB086A5-2A99-4354-831F-6EA21B32FF22}" dt="2025-09-09T18:14:09.769" v="604" actId="14100"/>
          <ac:spMkLst>
            <pc:docMk/>
            <pc:sldMk cId="2382875172" sldId="297"/>
            <ac:spMk id="2" creationId="{170AAFF7-3D61-D9CE-27A5-1205FEB79B0D}"/>
          </ac:spMkLst>
        </pc:spChg>
        <pc:spChg chg="mod">
          <ac:chgData name="Efeomo Asekhame" userId="f4cbb780b20638a8" providerId="LiveId" clId="{CFB086A5-2A99-4354-831F-6EA21B32FF22}" dt="2025-09-09T18:19:14.630" v="628" actId="27636"/>
          <ac:spMkLst>
            <pc:docMk/>
            <pc:sldMk cId="2382875172" sldId="297"/>
            <ac:spMk id="3" creationId="{665BC0F7-9BAB-2ADE-CF39-13047262085B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2382875172" sldId="297"/>
            <ac:spMk id="7" creationId="{AA825C49-A1AB-D377-2071-D29B1E667AA9}"/>
          </ac:spMkLst>
        </pc:spChg>
        <pc:picChg chg="mod">
          <ac:chgData name="Efeomo Asekhame" userId="f4cbb780b20638a8" providerId="LiveId" clId="{CFB086A5-2A99-4354-831F-6EA21B32FF22}" dt="2025-09-09T18:19:14.102" v="626"/>
          <ac:picMkLst>
            <pc:docMk/>
            <pc:sldMk cId="2382875172" sldId="297"/>
            <ac:picMk id="6" creationId="{4E814E97-AF39-125E-0B54-4E4128D34B6C}"/>
          </ac:picMkLst>
        </pc:picChg>
      </pc:sldChg>
      <pc:sldChg chg="addSp delSp modSp mod modClrScheme chgLayout">
        <pc:chgData name="Efeomo Asekhame" userId="f4cbb780b20638a8" providerId="LiveId" clId="{CFB086A5-2A99-4354-831F-6EA21B32FF22}" dt="2025-09-09T18:19:14.694" v="634" actId="27636"/>
        <pc:sldMkLst>
          <pc:docMk/>
          <pc:sldMk cId="893576069" sldId="298"/>
        </pc:sldMkLst>
        <pc:spChg chg="del mod">
          <ac:chgData name="Efeomo Asekhame" userId="f4cbb780b20638a8" providerId="LiveId" clId="{CFB086A5-2A99-4354-831F-6EA21B32FF22}" dt="2025-09-09T17:21:21.575" v="162"/>
          <ac:spMkLst>
            <pc:docMk/>
            <pc:sldMk cId="893576069" sldId="298"/>
            <ac:spMk id="2" creationId="{88016E8D-F725-5549-D79B-2197F3311E34}"/>
          </ac:spMkLst>
        </pc:spChg>
        <pc:spChg chg="del">
          <ac:chgData name="Efeomo Asekhame" userId="f4cbb780b20638a8" providerId="LiveId" clId="{CFB086A5-2A99-4354-831F-6EA21B32FF22}" dt="2025-09-09T17:34:59.889" v="190" actId="21"/>
          <ac:spMkLst>
            <pc:docMk/>
            <pc:sldMk cId="893576069" sldId="298"/>
            <ac:spMk id="3" creationId="{F0A0E4D9-A114-4773-6B3B-37FA10EAB08F}"/>
          </ac:spMkLst>
        </pc:spChg>
        <pc:spChg chg="del mod">
          <ac:chgData name="Efeomo Asekhame" userId="f4cbb780b20638a8" providerId="LiveId" clId="{CFB086A5-2A99-4354-831F-6EA21B32FF22}" dt="2025-09-09T17:20:33.984" v="151" actId="21"/>
          <ac:spMkLst>
            <pc:docMk/>
            <pc:sldMk cId="893576069" sldId="298"/>
            <ac:spMk id="4" creationId="{F286FC47-3017-DA16-F8BF-CBFF553CB9F5}"/>
          </ac:spMkLst>
        </pc:spChg>
        <pc:spChg chg="del">
          <ac:chgData name="Efeomo Asekhame" userId="f4cbb780b20638a8" providerId="LiveId" clId="{CFB086A5-2A99-4354-831F-6EA21B32FF22}" dt="2025-09-09T17:20:40.562" v="152" actId="21"/>
          <ac:spMkLst>
            <pc:docMk/>
            <pc:sldMk cId="893576069" sldId="298"/>
            <ac:spMk id="5" creationId="{7B9D02FC-1940-72AB-8671-0839E2CF024F}"/>
          </ac:spMkLst>
        </pc:spChg>
        <pc:spChg chg="del">
          <ac:chgData name="Efeomo Asekhame" userId="f4cbb780b20638a8" providerId="LiveId" clId="{CFB086A5-2A99-4354-831F-6EA21B32FF22}" dt="2025-09-09T17:21:00.993" v="158" actId="21"/>
          <ac:spMkLst>
            <pc:docMk/>
            <pc:sldMk cId="893576069" sldId="298"/>
            <ac:spMk id="6" creationId="{6AB13DEF-ED86-6E5A-5AD2-C9B364E4A295}"/>
          </ac:spMkLst>
        </pc:spChg>
        <pc:spChg chg="del">
          <ac:chgData name="Efeomo Asekhame" userId="f4cbb780b20638a8" providerId="LiveId" clId="{CFB086A5-2A99-4354-831F-6EA21B32FF22}" dt="2025-09-09T17:34:56.633" v="189" actId="21"/>
          <ac:spMkLst>
            <pc:docMk/>
            <pc:sldMk cId="893576069" sldId="298"/>
            <ac:spMk id="7" creationId="{64C00235-80DB-8E65-4FFA-23DF4C0DE0E6}"/>
          </ac:spMkLst>
        </pc:spChg>
        <pc:spChg chg="del mod ord">
          <ac:chgData name="Efeomo Asekhame" userId="f4cbb780b20638a8" providerId="LiveId" clId="{CFB086A5-2A99-4354-831F-6EA21B32FF22}" dt="2025-09-09T18:18:28.446" v="622" actId="21"/>
          <ac:spMkLst>
            <pc:docMk/>
            <pc:sldMk cId="893576069" sldId="298"/>
            <ac:spMk id="8" creationId="{A07AC1F3-FBD2-24FF-608E-1D301D279213}"/>
          </ac:spMkLst>
        </pc:spChg>
        <pc:spChg chg="add del mod">
          <ac:chgData name="Efeomo Asekhame" userId="f4cbb780b20638a8" providerId="LiveId" clId="{CFB086A5-2A99-4354-831F-6EA21B32FF22}" dt="2025-09-09T17:20:44.432" v="154" actId="21"/>
          <ac:spMkLst>
            <pc:docMk/>
            <pc:sldMk cId="893576069" sldId="298"/>
            <ac:spMk id="10" creationId="{D1D3C10F-130A-04EA-3571-2901CD31CF3D}"/>
          </ac:spMkLst>
        </pc:spChg>
        <pc:spChg chg="add del mod">
          <ac:chgData name="Efeomo Asekhame" userId="f4cbb780b20638a8" providerId="LiveId" clId="{CFB086A5-2A99-4354-831F-6EA21B32FF22}" dt="2025-09-09T17:21:04.409" v="159" actId="21"/>
          <ac:spMkLst>
            <pc:docMk/>
            <pc:sldMk cId="893576069" sldId="298"/>
            <ac:spMk id="12" creationId="{A31A6783-A56C-3450-4BB1-ED0B66968340}"/>
          </ac:spMkLst>
        </pc:spChg>
        <pc:spChg chg="add mod ord">
          <ac:chgData name="Efeomo Asekhame" userId="f4cbb780b20638a8" providerId="LiveId" clId="{CFB086A5-2A99-4354-831F-6EA21B32FF22}" dt="2025-09-09T17:55:28.568" v="390" actId="14100"/>
          <ac:spMkLst>
            <pc:docMk/>
            <pc:sldMk cId="893576069" sldId="298"/>
            <ac:spMk id="13" creationId="{A31A6783-A56C-3450-4BB1-ED0B66968340}"/>
          </ac:spMkLst>
        </pc:spChg>
        <pc:spChg chg="add del mod">
          <ac:chgData name="Efeomo Asekhame" userId="f4cbb780b20638a8" providerId="LiveId" clId="{CFB086A5-2A99-4354-831F-6EA21B32FF22}" dt="2025-09-09T17:21:56.849" v="169"/>
          <ac:spMkLst>
            <pc:docMk/>
            <pc:sldMk cId="893576069" sldId="298"/>
            <ac:spMk id="14" creationId="{D03EADC1-0FA1-E454-2505-687FDF309CE6}"/>
          </ac:spMkLst>
        </pc:spChg>
        <pc:spChg chg="add del mod">
          <ac:chgData name="Efeomo Asekhame" userId="f4cbb780b20638a8" providerId="LiveId" clId="{CFB086A5-2A99-4354-831F-6EA21B32FF22}" dt="2025-09-09T17:33:41.358" v="174"/>
          <ac:spMkLst>
            <pc:docMk/>
            <pc:sldMk cId="893576069" sldId="298"/>
            <ac:spMk id="15" creationId="{50A362B6-A2A3-06C9-B9D3-882D7A86B983}"/>
          </ac:spMkLst>
        </pc:spChg>
        <pc:spChg chg="add del mod">
          <ac:chgData name="Efeomo Asekhame" userId="f4cbb780b20638a8" providerId="LiveId" clId="{CFB086A5-2A99-4354-831F-6EA21B32FF22}" dt="2025-09-09T17:55:22.862" v="388" actId="21"/>
          <ac:spMkLst>
            <pc:docMk/>
            <pc:sldMk cId="893576069" sldId="298"/>
            <ac:spMk id="16" creationId="{D1A5D906-E3E3-30CB-E463-0CBF9E190E02}"/>
          </ac:spMkLst>
        </pc:spChg>
        <pc:spChg chg="add">
          <ac:chgData name="Efeomo Asekhame" userId="f4cbb780b20638a8" providerId="LiveId" clId="{CFB086A5-2A99-4354-831F-6EA21B32FF22}" dt="2025-09-09T17:33:50.031" v="176"/>
          <ac:spMkLst>
            <pc:docMk/>
            <pc:sldMk cId="893576069" sldId="298"/>
            <ac:spMk id="17" creationId="{02107706-0113-D93A-1B4A-635E132D619C}"/>
          </ac:spMkLst>
        </pc:spChg>
        <pc:spChg chg="add mod">
          <ac:chgData name="Efeomo Asekhame" userId="f4cbb780b20638a8" providerId="LiveId" clId="{CFB086A5-2A99-4354-831F-6EA21B32FF22}" dt="2025-09-09T17:33:57.614" v="178"/>
          <ac:spMkLst>
            <pc:docMk/>
            <pc:sldMk cId="893576069" sldId="298"/>
            <ac:spMk id="18" creationId="{C41032DA-4F81-3EFE-1A6D-F346DB0AE460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19" creationId="{45DC507D-2137-7E65-4670-2A5C814BF47D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20" creationId="{1925CEEE-7B88-FA8C-1528-52BCE97BCBB3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21" creationId="{92C6D842-9E85-1989-1715-7A8B6EF30162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22" creationId="{3EB88067-2458-4AB4-1049-D4DF19963A03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23" creationId="{D4DDE201-3867-C5CC-44B3-8EB83FA0AD75}"/>
          </ac:spMkLst>
        </pc:spChg>
        <pc:spChg chg="add del mod ord">
          <ac:chgData name="Efeomo Asekhame" userId="f4cbb780b20638a8" providerId="LiveId" clId="{CFB086A5-2A99-4354-831F-6EA21B32FF22}" dt="2025-09-09T17:54:38.232" v="380" actId="21"/>
          <ac:spMkLst>
            <pc:docMk/>
            <pc:sldMk cId="893576069" sldId="298"/>
            <ac:spMk id="24" creationId="{C717D69D-7F58-6C33-CE08-13361C3C4430}"/>
          </ac:spMkLst>
        </pc:spChg>
        <pc:spChg chg="add mod ord">
          <ac:chgData name="Efeomo Asekhame" userId="f4cbb780b20638a8" providerId="LiveId" clId="{CFB086A5-2A99-4354-831F-6EA21B32FF22}" dt="2025-09-09T18:19:14.694" v="634" actId="27636"/>
          <ac:spMkLst>
            <pc:docMk/>
            <pc:sldMk cId="893576069" sldId="298"/>
            <ac:spMk id="25" creationId="{2AB2DA2D-B37D-9A81-E977-5C6FC026B140}"/>
          </ac:spMkLst>
        </pc:spChg>
        <pc:spChg chg="add del mod ord">
          <ac:chgData name="Efeomo Asekhame" userId="f4cbb780b20638a8" providerId="LiveId" clId="{CFB086A5-2A99-4354-831F-6EA21B32FF22}" dt="2025-09-09T17:55:07.294" v="386" actId="21"/>
          <ac:spMkLst>
            <pc:docMk/>
            <pc:sldMk cId="893576069" sldId="298"/>
            <ac:spMk id="26" creationId="{82A16816-5D66-B514-1259-61454C6CBDF6}"/>
          </ac:spMkLst>
        </pc:spChg>
        <pc:spChg chg="add del mod ord">
          <ac:chgData name="Efeomo Asekhame" userId="f4cbb780b20638a8" providerId="LiveId" clId="{CFB086A5-2A99-4354-831F-6EA21B32FF22}" dt="2025-09-09T17:54:52.577" v="384" actId="21"/>
          <ac:spMkLst>
            <pc:docMk/>
            <pc:sldMk cId="893576069" sldId="298"/>
            <ac:spMk id="27" creationId="{415BDDA4-A5DF-83C1-2F7C-C8A384641913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28" creationId="{507D4D52-F67F-16E4-7A8F-1901FA73A0E7}"/>
          </ac:spMkLst>
        </pc:spChg>
        <pc:spChg chg="add del mod ord">
          <ac:chgData name="Efeomo Asekhame" userId="f4cbb780b20638a8" providerId="LiveId" clId="{CFB086A5-2A99-4354-831F-6EA21B32FF22}" dt="2025-09-09T17:54:47.860" v="383" actId="21"/>
          <ac:spMkLst>
            <pc:docMk/>
            <pc:sldMk cId="893576069" sldId="298"/>
            <ac:spMk id="29" creationId="{2D527430-3046-0601-3225-F32C2A5845D8}"/>
          </ac:spMkLst>
        </pc:spChg>
        <pc:spChg chg="add del mod ord">
          <ac:chgData name="Efeomo Asekhame" userId="f4cbb780b20638a8" providerId="LiveId" clId="{CFB086A5-2A99-4354-831F-6EA21B32FF22}" dt="2025-09-09T17:54:45.052" v="382" actId="21"/>
          <ac:spMkLst>
            <pc:docMk/>
            <pc:sldMk cId="893576069" sldId="298"/>
            <ac:spMk id="30" creationId="{A41A9B60-EDDB-BBF8-F36F-81B8195F5765}"/>
          </ac:spMkLst>
        </pc:spChg>
        <pc:spChg chg="add del mod ord">
          <ac:chgData name="Efeomo Asekhame" userId="f4cbb780b20638a8" providerId="LiveId" clId="{CFB086A5-2A99-4354-831F-6EA21B32FF22}" dt="2025-09-09T17:54:42.567" v="381" actId="21"/>
          <ac:spMkLst>
            <pc:docMk/>
            <pc:sldMk cId="893576069" sldId="298"/>
            <ac:spMk id="31" creationId="{A9FE8DED-9DA9-A01D-213D-4C501E470453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32" creationId="{B6066E58-F14A-CC44-90DC-BCF1817DD59B}"/>
          </ac:spMkLst>
        </pc:spChg>
        <pc:spChg chg="add del mod ord">
          <ac:chgData name="Efeomo Asekhame" userId="f4cbb780b20638a8" providerId="LiveId" clId="{CFB086A5-2A99-4354-831F-6EA21B32FF22}" dt="2025-09-09T17:52:15.789" v="372" actId="700"/>
          <ac:spMkLst>
            <pc:docMk/>
            <pc:sldMk cId="893576069" sldId="298"/>
            <ac:spMk id="33" creationId="{C3526AC6-369C-6E66-098D-C5F512C2C8E1}"/>
          </ac:spMkLst>
        </pc:spChg>
        <pc:spChg chg="add del mod ord">
          <ac:chgData name="Efeomo Asekhame" userId="f4cbb780b20638a8" providerId="LiveId" clId="{CFB086A5-2A99-4354-831F-6EA21B32FF22}" dt="2025-09-09T17:51:14.931" v="371" actId="700"/>
          <ac:spMkLst>
            <pc:docMk/>
            <pc:sldMk cId="893576069" sldId="298"/>
            <ac:spMk id="34" creationId="{9A020E51-D6BB-3F66-B610-B8590357019A}"/>
          </ac:spMkLst>
        </pc:spChg>
        <pc:spChg chg="add del mod ord">
          <ac:chgData name="Efeomo Asekhame" userId="f4cbb780b20638a8" providerId="LiveId" clId="{CFB086A5-2A99-4354-831F-6EA21B32FF22}" dt="2025-09-09T17:51:14.931" v="371" actId="700"/>
          <ac:spMkLst>
            <pc:docMk/>
            <pc:sldMk cId="893576069" sldId="298"/>
            <ac:spMk id="35" creationId="{55F1D5CD-1E24-3661-02B0-4CD853124970}"/>
          </ac:spMkLst>
        </pc:spChg>
        <pc:spChg chg="add del mod ord">
          <ac:chgData name="Efeomo Asekhame" userId="f4cbb780b20638a8" providerId="LiveId" clId="{CFB086A5-2A99-4354-831F-6EA21B32FF22}" dt="2025-09-09T17:51:14.931" v="371" actId="700"/>
          <ac:spMkLst>
            <pc:docMk/>
            <pc:sldMk cId="893576069" sldId="298"/>
            <ac:spMk id="36" creationId="{7FB04FE8-6CF9-D5CA-84E2-64FA4F270ACB}"/>
          </ac:spMkLst>
        </pc:spChg>
        <pc:spChg chg="add del mod ord">
          <ac:chgData name="Efeomo Asekhame" userId="f4cbb780b20638a8" providerId="LiveId" clId="{CFB086A5-2A99-4354-831F-6EA21B32FF22}" dt="2025-09-09T17:51:14.931" v="371" actId="700"/>
          <ac:spMkLst>
            <pc:docMk/>
            <pc:sldMk cId="893576069" sldId="298"/>
            <ac:spMk id="37" creationId="{8A6AD21A-F41C-4307-D353-0020F1B31FD0}"/>
          </ac:spMkLst>
        </pc:spChg>
        <pc:spChg chg="add del mod ord">
          <ac:chgData name="Efeomo Asekhame" userId="f4cbb780b20638a8" providerId="LiveId" clId="{CFB086A5-2A99-4354-831F-6EA21B32FF22}" dt="2025-09-09T17:51:14.931" v="371" actId="700"/>
          <ac:spMkLst>
            <pc:docMk/>
            <pc:sldMk cId="893576069" sldId="298"/>
            <ac:spMk id="38" creationId="{2A3AAB14-0A90-3F04-10AC-1D8CD1E73921}"/>
          </ac:spMkLst>
        </pc:spChg>
        <pc:spChg chg="add del mod ord">
          <ac:chgData name="Efeomo Asekhame" userId="f4cbb780b20638a8" providerId="LiveId" clId="{CFB086A5-2A99-4354-831F-6EA21B32FF22}" dt="2025-09-09T17:53:04.098" v="375" actId="700"/>
          <ac:spMkLst>
            <pc:docMk/>
            <pc:sldMk cId="893576069" sldId="298"/>
            <ac:spMk id="39" creationId="{1FB79A96-09DA-9052-77E5-3DF48DAC8BEF}"/>
          </ac:spMkLst>
        </pc:spChg>
        <pc:spChg chg="add del mod ord">
          <ac:chgData name="Efeomo Asekhame" userId="f4cbb780b20638a8" providerId="LiveId" clId="{CFB086A5-2A99-4354-831F-6EA21B32FF22}" dt="2025-09-09T17:58:44.736" v="437" actId="931"/>
          <ac:spMkLst>
            <pc:docMk/>
            <pc:sldMk cId="893576069" sldId="298"/>
            <ac:spMk id="40" creationId="{5C54BA42-E303-5941-7521-5902A4BDF848}"/>
          </ac:spMkLst>
        </pc:spChg>
        <pc:picChg chg="add mod">
          <ac:chgData name="Efeomo Asekhame" userId="f4cbb780b20638a8" providerId="LiveId" clId="{CFB086A5-2A99-4354-831F-6EA21B32FF22}" dt="2025-09-09T18:19:14.102" v="626"/>
          <ac:picMkLst>
            <pc:docMk/>
            <pc:sldMk cId="893576069" sldId="298"/>
            <ac:picMk id="42" creationId="{F31FBC96-0B7A-ABD5-B619-CBD63BBAD644}"/>
          </ac:picMkLst>
        </pc:picChg>
      </pc:sldChg>
      <pc:sldChg chg="modSp mod">
        <pc:chgData name="Efeomo Asekhame" userId="f4cbb780b20638a8" providerId="LiveId" clId="{CFB086A5-2A99-4354-831F-6EA21B32FF22}" dt="2025-09-09T18:21:55.180" v="649" actId="1076"/>
        <pc:sldMkLst>
          <pc:docMk/>
          <pc:sldMk cId="3615724925" sldId="299"/>
        </pc:sldMkLst>
        <pc:spChg chg="mod">
          <ac:chgData name="Efeomo Asekhame" userId="f4cbb780b20638a8" providerId="LiveId" clId="{CFB086A5-2A99-4354-831F-6EA21B32FF22}" dt="2025-09-09T18:21:48.195" v="648" actId="1076"/>
          <ac:spMkLst>
            <pc:docMk/>
            <pc:sldMk cId="3615724925" sldId="299"/>
            <ac:spMk id="2" creationId="{170AAFF7-3D61-D9CE-27A5-1205FEB79B0D}"/>
          </ac:spMkLst>
        </pc:spChg>
        <pc:spChg chg="mod">
          <ac:chgData name="Efeomo Asekhame" userId="f4cbb780b20638a8" providerId="LiveId" clId="{CFB086A5-2A99-4354-831F-6EA21B32FF22}" dt="2025-09-09T18:21:55.180" v="649" actId="1076"/>
          <ac:spMkLst>
            <pc:docMk/>
            <pc:sldMk cId="3615724925" sldId="299"/>
            <ac:spMk id="3" creationId="{665BC0F7-9BAB-2ADE-CF39-13047262085B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3615724925" sldId="299"/>
            <ac:spMk id="7" creationId="{AA825C49-A1AB-D377-2071-D29B1E667AA9}"/>
          </ac:spMkLst>
        </pc:spChg>
        <pc:picChg chg="mod">
          <ac:chgData name="Efeomo Asekhame" userId="f4cbb780b20638a8" providerId="LiveId" clId="{CFB086A5-2A99-4354-831F-6EA21B32FF22}" dt="2025-09-09T18:16:05.465" v="606" actId="1076"/>
          <ac:picMkLst>
            <pc:docMk/>
            <pc:sldMk cId="3615724925" sldId="299"/>
            <ac:picMk id="6" creationId="{4E814E97-AF39-125E-0B54-4E4128D34B6C}"/>
          </ac:picMkLst>
        </pc:picChg>
      </pc:sldChg>
      <pc:sldChg chg="modSp mod">
        <pc:chgData name="Efeomo Asekhame" userId="f4cbb780b20638a8" providerId="LiveId" clId="{CFB086A5-2A99-4354-831F-6EA21B32FF22}" dt="2025-09-09T18:19:14.646" v="633" actId="27636"/>
        <pc:sldMkLst>
          <pc:docMk/>
          <pc:sldMk cId="989209247" sldId="300"/>
        </pc:sldMkLst>
        <pc:spChg chg="mod">
          <ac:chgData name="Efeomo Asekhame" userId="f4cbb780b20638a8" providerId="LiveId" clId="{CFB086A5-2A99-4354-831F-6EA21B32FF22}" dt="2025-09-09T18:17:20.655" v="616" actId="207"/>
          <ac:spMkLst>
            <pc:docMk/>
            <pc:sldMk cId="989209247" sldId="300"/>
            <ac:spMk id="2" creationId="{A2C579D0-D5BE-BC05-B3B3-05E97433F452}"/>
          </ac:spMkLst>
        </pc:spChg>
        <pc:spChg chg="mod">
          <ac:chgData name="Efeomo Asekhame" userId="f4cbb780b20638a8" providerId="LiveId" clId="{CFB086A5-2A99-4354-831F-6EA21B32FF22}" dt="2025-09-09T18:19:14.646" v="633" actId="27636"/>
          <ac:spMkLst>
            <pc:docMk/>
            <pc:sldMk cId="989209247" sldId="300"/>
            <ac:spMk id="11" creationId="{ABEE4168-3FE3-7D58-F903-91FC215BAE4D}"/>
          </ac:spMkLst>
        </pc:spChg>
        <pc:spChg chg="mod">
          <ac:chgData name="Efeomo Asekhame" userId="f4cbb780b20638a8" providerId="LiveId" clId="{CFB086A5-2A99-4354-831F-6EA21B32FF22}" dt="2025-09-09T18:19:14.644" v="631" actId="27636"/>
          <ac:spMkLst>
            <pc:docMk/>
            <pc:sldMk cId="989209247" sldId="300"/>
            <ac:spMk id="12" creationId="{BC99BB05-2464-9628-4AF6-F75298B4B89E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989209247" sldId="300"/>
            <ac:spMk id="13" creationId="{57A2B835-2EB4-13B7-BE89-EDFBC68B96C3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989209247" sldId="300"/>
            <ac:spMk id="14" creationId="{E798351D-2881-C0EE-6D6D-424E1230A6D4}"/>
          </ac:spMkLst>
        </pc:spChg>
        <pc:spChg chg="mod">
          <ac:chgData name="Efeomo Asekhame" userId="f4cbb780b20638a8" providerId="LiveId" clId="{CFB086A5-2A99-4354-831F-6EA21B32FF22}" dt="2025-09-09T18:19:14.644" v="630" actId="27636"/>
          <ac:spMkLst>
            <pc:docMk/>
            <pc:sldMk cId="989209247" sldId="300"/>
            <ac:spMk id="15" creationId="{A0AE4BAA-4471-F175-A91F-AF7D4D9694F3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989209247" sldId="300"/>
            <ac:spMk id="16" creationId="{A6C25713-E18A-8B65-C9FA-9A00A9CBBA6B}"/>
          </ac:spMkLst>
        </pc:spChg>
        <pc:spChg chg="mod">
          <ac:chgData name="Efeomo Asekhame" userId="f4cbb780b20638a8" providerId="LiveId" clId="{CFB086A5-2A99-4354-831F-6EA21B32FF22}" dt="2025-09-09T18:19:14.646" v="632" actId="27636"/>
          <ac:spMkLst>
            <pc:docMk/>
            <pc:sldMk cId="989209247" sldId="300"/>
            <ac:spMk id="17" creationId="{2EB94B1B-FC15-3A7B-A562-06B6F366B340}"/>
          </ac:spMkLst>
        </pc:spChg>
      </pc:sldChg>
      <pc:sldChg chg="addSp delSp modSp new mod ord modClrScheme chgLayout">
        <pc:chgData name="Efeomo Asekhame" userId="f4cbb780b20638a8" providerId="LiveId" clId="{CFB086A5-2A99-4354-831F-6EA21B32FF22}" dt="2025-09-09T18:19:14.102" v="626"/>
        <pc:sldMkLst>
          <pc:docMk/>
          <pc:sldMk cId="2310453109" sldId="301"/>
        </pc:sldMkLst>
        <pc:spChg chg="add del">
          <ac:chgData name="Efeomo Asekhame" userId="f4cbb780b20638a8" providerId="LiveId" clId="{CFB086A5-2A99-4354-831F-6EA21B32FF22}" dt="2025-09-09T16:58:25.153" v="45" actId="700"/>
          <ac:spMkLst>
            <pc:docMk/>
            <pc:sldMk cId="2310453109" sldId="301"/>
            <ac:spMk id="2" creationId="{21544A0D-AC1F-BC67-35B3-4420DF6B4929}"/>
          </ac:spMkLst>
        </pc:spChg>
        <pc:spChg chg="add del mod">
          <ac:chgData name="Efeomo Asekhame" userId="f4cbb780b20638a8" providerId="LiveId" clId="{CFB086A5-2A99-4354-831F-6EA21B32FF22}" dt="2025-09-09T16:58:25.153" v="45" actId="700"/>
          <ac:spMkLst>
            <pc:docMk/>
            <pc:sldMk cId="2310453109" sldId="301"/>
            <ac:spMk id="3" creationId="{812AD090-8BCE-42D6-B067-A308EC1C7E14}"/>
          </ac:spMkLst>
        </pc:spChg>
        <pc:spChg chg="add del">
          <ac:chgData name="Efeomo Asekhame" userId="f4cbb780b20638a8" providerId="LiveId" clId="{CFB086A5-2A99-4354-831F-6EA21B32FF22}" dt="2025-09-09T16:58:25.153" v="45" actId="700"/>
          <ac:spMkLst>
            <pc:docMk/>
            <pc:sldMk cId="2310453109" sldId="301"/>
            <ac:spMk id="4" creationId="{FD0C1FE5-AE08-FF9A-AE5F-46F550BC9C22}"/>
          </ac:spMkLst>
        </pc:spChg>
        <pc:spChg chg="add del mod">
          <ac:chgData name="Efeomo Asekhame" userId="f4cbb780b20638a8" providerId="LiveId" clId="{CFB086A5-2A99-4354-831F-6EA21B32FF22}" dt="2025-09-09T16:58:25.153" v="45" actId="700"/>
          <ac:spMkLst>
            <pc:docMk/>
            <pc:sldMk cId="2310453109" sldId="301"/>
            <ac:spMk id="5" creationId="{7412E8EB-43A2-F012-AFEB-D99F290B0196}"/>
          </ac:spMkLst>
        </pc:spChg>
        <pc:spChg chg="del mod ord">
          <ac:chgData name="Efeomo Asekhame" userId="f4cbb780b20638a8" providerId="LiveId" clId="{CFB086A5-2A99-4354-831F-6EA21B32FF22}" dt="2025-09-09T16:58:57.909" v="52" actId="21"/>
          <ac:spMkLst>
            <pc:docMk/>
            <pc:sldMk cId="2310453109" sldId="301"/>
            <ac:spMk id="6" creationId="{31B811EF-B2FE-DC4E-EEEA-C317DE4C395F}"/>
          </ac:spMkLst>
        </pc:spChg>
        <pc:spChg chg="del mod ord">
          <ac:chgData name="Efeomo Asekhame" userId="f4cbb780b20638a8" providerId="LiveId" clId="{CFB086A5-2A99-4354-831F-6EA21B32FF22}" dt="2025-09-09T16:58:47.912" v="51" actId="21"/>
          <ac:spMkLst>
            <pc:docMk/>
            <pc:sldMk cId="2310453109" sldId="301"/>
            <ac:spMk id="7" creationId="{A628E766-92B0-FD16-2867-12D3EBDF9DF5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2310453109" sldId="301"/>
            <ac:spMk id="8" creationId="{FC2A0804-A089-D947-E8C3-97BFD6901CF0}"/>
          </ac:spMkLst>
        </pc:spChg>
        <pc:graphicFrameChg chg="add del">
          <ac:chgData name="Efeomo Asekhame" userId="f4cbb780b20638a8" providerId="LiveId" clId="{CFB086A5-2A99-4354-831F-6EA21B32FF22}" dt="2025-09-09T16:58:05.875" v="39" actId="3680"/>
          <ac:graphicFrameMkLst>
            <pc:docMk/>
            <pc:sldMk cId="2310453109" sldId="301"/>
            <ac:graphicFrameMk id="9" creationId="{5CB680DF-53B4-FBBB-6701-7A952B278334}"/>
          </ac:graphicFrameMkLst>
        </pc:graphicFrameChg>
        <pc:graphicFrameChg chg="add mod modGraphic">
          <ac:chgData name="Efeomo Asekhame" userId="f4cbb780b20638a8" providerId="LiveId" clId="{CFB086A5-2A99-4354-831F-6EA21B32FF22}" dt="2025-09-09T16:59:26.900" v="58"/>
          <ac:graphicFrameMkLst>
            <pc:docMk/>
            <pc:sldMk cId="2310453109" sldId="301"/>
            <ac:graphicFrameMk id="10" creationId="{396F60C4-2A2B-EC8F-1E5C-521BD96F3677}"/>
          </ac:graphicFrameMkLst>
        </pc:graphicFrameChg>
      </pc:sldChg>
      <pc:sldChg chg="addSp delSp modSp new del mod">
        <pc:chgData name="Efeomo Asekhame" userId="f4cbb780b20638a8" providerId="LiveId" clId="{CFB086A5-2A99-4354-831F-6EA21B32FF22}" dt="2025-09-09T17:07:25.883" v="107" actId="2696"/>
        <pc:sldMkLst>
          <pc:docMk/>
          <pc:sldMk cId="628614731" sldId="302"/>
        </pc:sldMkLst>
        <pc:spChg chg="del">
          <ac:chgData name="Efeomo Asekhame" userId="f4cbb780b20638a8" providerId="LiveId" clId="{CFB086A5-2A99-4354-831F-6EA21B32FF22}" dt="2025-09-09T17:05:15.577" v="87" actId="21"/>
          <ac:spMkLst>
            <pc:docMk/>
            <pc:sldMk cId="628614731" sldId="302"/>
            <ac:spMk id="2" creationId="{CE85BECC-173F-8BED-CA99-9C54496C32DB}"/>
          </ac:spMkLst>
        </pc:spChg>
        <pc:spChg chg="del">
          <ac:chgData name="Efeomo Asekhame" userId="f4cbb780b20638a8" providerId="LiveId" clId="{CFB086A5-2A99-4354-831F-6EA21B32FF22}" dt="2025-09-09T17:05:12.814" v="86" actId="21"/>
          <ac:spMkLst>
            <pc:docMk/>
            <pc:sldMk cId="628614731" sldId="302"/>
            <ac:spMk id="3" creationId="{782E3637-47BC-5EC7-559C-3DEE8A3B98CD}"/>
          </ac:spMkLst>
        </pc:spChg>
        <pc:spChg chg="add mod">
          <ac:chgData name="Efeomo Asekhame" userId="f4cbb780b20638a8" providerId="LiveId" clId="{CFB086A5-2A99-4354-831F-6EA21B32FF22}" dt="2025-09-09T17:06:09.108" v="93" actId="255"/>
          <ac:spMkLst>
            <pc:docMk/>
            <pc:sldMk cId="628614731" sldId="302"/>
            <ac:spMk id="5" creationId="{16E2681C-2E3C-0D67-C9CE-CFD0E6229DA9}"/>
          </ac:spMkLst>
        </pc:spChg>
        <pc:spChg chg="add del mod">
          <ac:chgData name="Efeomo Asekhame" userId="f4cbb780b20638a8" providerId="LiveId" clId="{CFB086A5-2A99-4354-831F-6EA21B32FF22}" dt="2025-09-09T17:06:34.426" v="99"/>
          <ac:spMkLst>
            <pc:docMk/>
            <pc:sldMk cId="628614731" sldId="302"/>
            <ac:spMk id="6" creationId="{4C09C144-6F4D-0D4E-F806-4A6CAD75CCCB}"/>
          </ac:spMkLst>
        </pc:spChg>
        <pc:spChg chg="add">
          <ac:chgData name="Efeomo Asekhame" userId="f4cbb780b20638a8" providerId="LiveId" clId="{CFB086A5-2A99-4354-831F-6EA21B32FF22}" dt="2025-09-09T17:06:29.544" v="97"/>
          <ac:spMkLst>
            <pc:docMk/>
            <pc:sldMk cId="628614731" sldId="302"/>
            <ac:spMk id="7" creationId="{FC396BD5-CD86-AE83-3A71-3BA899F4A335}"/>
          </ac:spMkLst>
        </pc:spChg>
        <pc:spChg chg="add">
          <ac:chgData name="Efeomo Asekhame" userId="f4cbb780b20638a8" providerId="LiveId" clId="{CFB086A5-2A99-4354-831F-6EA21B32FF22}" dt="2025-09-09T17:06:37.407" v="100"/>
          <ac:spMkLst>
            <pc:docMk/>
            <pc:sldMk cId="628614731" sldId="302"/>
            <ac:spMk id="8" creationId="{215BCBAD-B841-9D7E-F4AA-DD7BD0750BED}"/>
          </ac:spMkLst>
        </pc:spChg>
        <pc:spChg chg="add del mod">
          <ac:chgData name="Efeomo Asekhame" userId="f4cbb780b20638a8" providerId="LiveId" clId="{CFB086A5-2A99-4354-831F-6EA21B32FF22}" dt="2025-09-09T17:07:15.548" v="105" actId="47"/>
          <ac:spMkLst>
            <pc:docMk/>
            <pc:sldMk cId="628614731" sldId="302"/>
            <ac:spMk id="9" creationId="{0C549B12-11DE-E8AE-C299-41279BF91B3F}"/>
          </ac:spMkLst>
        </pc:spChg>
        <pc:spChg chg="add">
          <ac:chgData name="Efeomo Asekhame" userId="f4cbb780b20638a8" providerId="LiveId" clId="{CFB086A5-2A99-4354-831F-6EA21B32FF22}" dt="2025-09-09T17:06:55.913" v="102"/>
          <ac:spMkLst>
            <pc:docMk/>
            <pc:sldMk cId="628614731" sldId="302"/>
            <ac:spMk id="10" creationId="{94E3E5AA-4A66-DF8C-7BFD-22FF4BAB2872}"/>
          </ac:spMkLst>
        </pc:spChg>
        <pc:spChg chg="add">
          <ac:chgData name="Efeomo Asekhame" userId="f4cbb780b20638a8" providerId="LiveId" clId="{CFB086A5-2A99-4354-831F-6EA21B32FF22}" dt="2025-09-09T17:07:18.522" v="106"/>
          <ac:spMkLst>
            <pc:docMk/>
            <pc:sldMk cId="628614731" sldId="302"/>
            <ac:spMk id="11" creationId="{31B1BB73-4634-0B97-4C56-9FCCA525386B}"/>
          </ac:spMkLst>
        </pc:spChg>
      </pc:sldChg>
      <pc:sldChg chg="addSp modSp add mod">
        <pc:chgData name="Efeomo Asekhame" userId="f4cbb780b20638a8" providerId="LiveId" clId="{CFB086A5-2A99-4354-831F-6EA21B32FF22}" dt="2025-09-09T18:21:05.671" v="644" actId="12"/>
        <pc:sldMkLst>
          <pc:docMk/>
          <pc:sldMk cId="3613654269" sldId="302"/>
        </pc:sldMkLst>
        <pc:spChg chg="mod">
          <ac:chgData name="Efeomo Asekhame" userId="f4cbb780b20638a8" providerId="LiveId" clId="{CFB086A5-2A99-4354-831F-6EA21B32FF22}" dt="2025-09-09T18:18:03.127" v="619" actId="207"/>
          <ac:spMkLst>
            <pc:docMk/>
            <pc:sldMk cId="3613654269" sldId="302"/>
            <ac:spMk id="2" creationId="{D550CAC6-3968-4D63-A855-09547BB06588}"/>
          </ac:spMkLst>
        </pc:spChg>
        <pc:spChg chg="add">
          <ac:chgData name="Efeomo Asekhame" userId="f4cbb780b20638a8" providerId="LiveId" clId="{CFB086A5-2A99-4354-831F-6EA21B32FF22}" dt="2025-09-09T17:07:52.807" v="111"/>
          <ac:spMkLst>
            <pc:docMk/>
            <pc:sldMk cId="3613654269" sldId="302"/>
            <ac:spMk id="3" creationId="{DA13FCEC-FD20-F5B9-5102-588029A0683C}"/>
          </ac:spMkLst>
        </pc:spChg>
        <pc:spChg chg="add">
          <ac:chgData name="Efeomo Asekhame" userId="f4cbb780b20638a8" providerId="LiveId" clId="{CFB086A5-2A99-4354-831F-6EA21B32FF22}" dt="2025-09-09T17:08:02.177" v="112"/>
          <ac:spMkLst>
            <pc:docMk/>
            <pc:sldMk cId="3613654269" sldId="302"/>
            <ac:spMk id="4" creationId="{A070EC55-0A5F-CBA2-26CE-367924FBDEBA}"/>
          </ac:spMkLst>
        </pc:spChg>
        <pc:spChg chg="mod">
          <ac:chgData name="Efeomo Asekhame" userId="f4cbb780b20638a8" providerId="LiveId" clId="{CFB086A5-2A99-4354-831F-6EA21B32FF22}" dt="2025-09-09T18:21:05.671" v="644" actId="12"/>
          <ac:spMkLst>
            <pc:docMk/>
            <pc:sldMk cId="3613654269" sldId="302"/>
            <ac:spMk id="6" creationId="{9E3F0E5B-65CB-787C-C52A-2038EEA09817}"/>
          </ac:spMkLst>
        </pc:spChg>
        <pc:spChg chg="mod">
          <ac:chgData name="Efeomo Asekhame" userId="f4cbb780b20638a8" providerId="LiveId" clId="{CFB086A5-2A99-4354-831F-6EA21B32FF22}" dt="2025-09-09T18:19:14.102" v="626"/>
          <ac:spMkLst>
            <pc:docMk/>
            <pc:sldMk cId="3613654269" sldId="302"/>
            <ac:spMk id="32" creationId="{25633612-F774-0CAE-9E5C-D01184B43E6F}"/>
          </ac:spMkLst>
        </pc:spChg>
      </pc:sldChg>
      <pc:sldChg chg="add del">
        <pc:chgData name="Efeomo Asekhame" userId="f4cbb780b20638a8" providerId="LiveId" clId="{CFB086A5-2A99-4354-831F-6EA21B32FF22}" dt="2025-09-09T17:07:38.842" v="110"/>
        <pc:sldMkLst>
          <pc:docMk/>
          <pc:sldMk cId="789698816" sldId="303"/>
        </pc:sldMkLst>
      </pc:sldChg>
      <pc:sldChg chg="addSp delSp modSp new mod modClrScheme chgLayout">
        <pc:chgData name="Efeomo Asekhame" userId="f4cbb780b20638a8" providerId="LiveId" clId="{CFB086A5-2A99-4354-831F-6EA21B32FF22}" dt="2025-09-09T18:20:49.317" v="640" actId="12"/>
        <pc:sldMkLst>
          <pc:docMk/>
          <pc:sldMk cId="3528730698" sldId="303"/>
        </pc:sldMkLst>
        <pc:spChg chg="del mod ord">
          <ac:chgData name="Efeomo Asekhame" userId="f4cbb780b20638a8" providerId="LiveId" clId="{CFB086A5-2A99-4354-831F-6EA21B32FF22}" dt="2025-09-09T18:20:09.860" v="636" actId="21"/>
          <ac:spMkLst>
            <pc:docMk/>
            <pc:sldMk cId="3528730698" sldId="303"/>
            <ac:spMk id="2" creationId="{02D3781E-8FF4-F526-6226-239F9F2B2297}"/>
          </ac:spMkLst>
        </pc:spChg>
        <pc:spChg chg="del mod ord">
          <ac:chgData name="Efeomo Asekhame" userId="f4cbb780b20638a8" providerId="LiveId" clId="{CFB086A5-2A99-4354-831F-6EA21B32FF22}" dt="2025-09-09T18:20:14.325" v="637" actId="21"/>
          <ac:spMkLst>
            <pc:docMk/>
            <pc:sldMk cId="3528730698" sldId="303"/>
            <ac:spMk id="3" creationId="{11C84F84-3FFD-CED0-6F60-8BB207816CF2}"/>
          </ac:spMkLst>
        </pc:spChg>
        <pc:spChg chg="mod ord">
          <ac:chgData name="Efeomo Asekhame" userId="f4cbb780b20638a8" providerId="LiveId" clId="{CFB086A5-2A99-4354-831F-6EA21B32FF22}" dt="2025-09-09T18:19:14.102" v="626"/>
          <ac:spMkLst>
            <pc:docMk/>
            <pc:sldMk cId="3528730698" sldId="303"/>
            <ac:spMk id="4" creationId="{6E4BD9CE-4491-B74D-7ECA-EBF42810A393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5" creationId="{686EA199-5D99-814A-419F-B11D56E5D2FD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6" creationId="{E425FE70-37FC-9A38-7D47-6AB9C4ECBC36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7" creationId="{B031E961-1275-B9A3-AB1E-F997857318B5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8" creationId="{BE421464-DFC8-0195-BB18-8DFBB14492C2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9" creationId="{B8134F63-02D3-3DF9-228D-EA35061E4E04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0" creationId="{DE1259FB-DE7E-6AF6-EAC7-777CDA880066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1" creationId="{31B82C40-7DC6-3A64-18A8-9F7B7509C795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2" creationId="{E17B7BE1-7907-D4AA-A6D6-007A9B8957A6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3" creationId="{94F8D4D8-6CC6-8814-F335-1FB485AF9E8E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4" creationId="{6799D6A0-39D8-FA19-910A-7B9F6B1618EB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5" creationId="{91BC1409-2A6E-5E49-7928-6BF46FD94ECD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6" creationId="{54925709-0871-770A-00DF-5F5F32A21CDE}"/>
          </ac:spMkLst>
        </pc:spChg>
        <pc:spChg chg="add del mod ord">
          <ac:chgData name="Efeomo Asekhame" userId="f4cbb780b20638a8" providerId="LiveId" clId="{CFB086A5-2A99-4354-831F-6EA21B32FF22}" dt="2025-09-09T17:11:23.454" v="129" actId="700"/>
          <ac:spMkLst>
            <pc:docMk/>
            <pc:sldMk cId="3528730698" sldId="303"/>
            <ac:spMk id="17" creationId="{F354EE14-D3AD-D018-7CAC-E7314FD9E41F}"/>
          </ac:spMkLst>
        </pc:spChg>
        <pc:spChg chg="add mod ord">
          <ac:chgData name="Efeomo Asekhame" userId="f4cbb780b20638a8" providerId="LiveId" clId="{CFB086A5-2A99-4354-831F-6EA21B32FF22}" dt="2025-09-09T18:19:14.102" v="626"/>
          <ac:spMkLst>
            <pc:docMk/>
            <pc:sldMk cId="3528730698" sldId="303"/>
            <ac:spMk id="18" creationId="{275F4F42-DCAF-894B-4172-69D80F40D45C}"/>
          </ac:spMkLst>
        </pc:spChg>
        <pc:spChg chg="add mod ord">
          <ac:chgData name="Efeomo Asekhame" userId="f4cbb780b20638a8" providerId="LiveId" clId="{CFB086A5-2A99-4354-831F-6EA21B32FF22}" dt="2025-09-09T18:20:49.317" v="640" actId="12"/>
          <ac:spMkLst>
            <pc:docMk/>
            <pc:sldMk cId="3528730698" sldId="303"/>
            <ac:spMk id="19" creationId="{5AB4A19C-EC2A-3DC4-A322-BD031A096887}"/>
          </ac:spMkLst>
        </pc:spChg>
        <pc:spChg chg="add">
          <ac:chgData name="Efeomo Asekhame" userId="f4cbb780b20638a8" providerId="LiveId" clId="{CFB086A5-2A99-4354-831F-6EA21B32FF22}" dt="2025-09-09T17:11:37.606" v="132"/>
          <ac:spMkLst>
            <pc:docMk/>
            <pc:sldMk cId="3528730698" sldId="303"/>
            <ac:spMk id="20" creationId="{930340E8-67BB-AB48-4906-E043DB125B66}"/>
          </ac:spMkLst>
        </pc:spChg>
      </pc:sldChg>
      <pc:sldMasterChg chg="addSp">
        <pc:chgData name="Efeomo Asekhame" userId="f4cbb780b20638a8" providerId="LiveId" clId="{CFB086A5-2A99-4354-831F-6EA21B32FF22}" dt="2025-09-09T18:19:14.102" v="626"/>
        <pc:sldMasterMkLst>
          <pc:docMk/>
          <pc:sldMasterMk cId="2731616232" sldId="2147483697"/>
        </pc:sldMasterMkLst>
        <pc:cxnChg chg="add">
          <ac:chgData name="Efeomo Asekhame" userId="f4cbb780b20638a8" providerId="LiveId" clId="{CFB086A5-2A99-4354-831F-6EA21B32FF22}" dt="2025-09-09T18:19:14.102" v="626"/>
          <ac:cxnSpMkLst>
            <pc:docMk/>
            <pc:sldMasterMk cId="2731616232" sldId="2147483697"/>
            <ac:cxnSpMk id="8" creationId="{4AA31147-2910-7B27-46B9-EE9156C316D0}"/>
          </ac:cxnSpMkLst>
        </pc:cxnChg>
        <pc:cxnChg chg="add">
          <ac:chgData name="Efeomo Asekhame" userId="f4cbb780b20638a8" providerId="LiveId" clId="{CFB086A5-2A99-4354-831F-6EA21B32FF22}" dt="2025-09-09T18:19:14.102" v="626"/>
          <ac:cxnSpMkLst>
            <pc:docMk/>
            <pc:sldMasterMk cId="2731616232" sldId="2147483697"/>
            <ac:cxnSpMk id="9" creationId="{4BB4C6CF-F22C-00D0-2DDF-E4D9777BB783}"/>
          </ac:cxnSpMkLst>
        </pc:cxnChg>
        <pc:cxnChg chg="add">
          <ac:chgData name="Efeomo Asekhame" userId="f4cbb780b20638a8" providerId="LiveId" clId="{CFB086A5-2A99-4354-831F-6EA21B32FF22}" dt="2025-09-09T18:19:14.102" v="626"/>
          <ac:cxnSpMkLst>
            <pc:docMk/>
            <pc:sldMasterMk cId="2731616232" sldId="2147483697"/>
            <ac:cxnSpMk id="10" creationId="{ACA14F5C-68C9-348E-344D-35A9AEED1E14}"/>
          </ac:cxnSpMkLst>
        </pc:cxnChg>
        <pc:cxnChg chg="add">
          <ac:chgData name="Efeomo Asekhame" userId="f4cbb780b20638a8" providerId="LiveId" clId="{CFB086A5-2A99-4354-831F-6EA21B32FF22}" dt="2025-09-09T18:19:14.102" v="626"/>
          <ac:cxnSpMkLst>
            <pc:docMk/>
            <pc:sldMasterMk cId="2731616232" sldId="2147483697"/>
            <ac:cxnSpMk id="11" creationId="{619522E5-1C18-9E78-C9DA-A97D88963DE7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C238102F-BFA3-4357-9FA0-3A064E6F1B5A}" type="datetimeFigureOut">
              <a:rPr lang="en-GB" smtClean="0"/>
              <a:t>09/09/2025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980D3DFC-11A7-4DDF-8AEE-A5ACE051EB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79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2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94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1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12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21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00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15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6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87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77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5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8357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764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7647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90000"/>
              </a:lnSpc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 rtlCol="0"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lang="en-GB" sz="20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1513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rtlCol="0"/>
          <a:lstStyle>
            <a:lvl1pPr algn="l">
              <a:lnSpc>
                <a:spcPct val="90000"/>
              </a:lnSpc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 rtlCol="0"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165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rtlCol="0" anchor="ctr"/>
          <a:lstStyle>
            <a:lvl1pPr algn="l"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468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5833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43153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 rtlCol="0"/>
          <a:lstStyle>
            <a:lvl1pPr algn="l">
              <a:lnSpc>
                <a:spcPct val="90000"/>
              </a:lnSpc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65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rtlCol="0" anchor="t">
            <a:noAutofit/>
          </a:bodyPr>
          <a:lstStyle>
            <a:lvl1pPr marL="0" indent="0" algn="l">
              <a:lnSpc>
                <a:spcPct val="90000"/>
              </a:lnSpc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lang="en-GB" sz="16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2562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65577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67134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rtlCol="0" anchor="ctr"/>
          <a:lstStyle>
            <a:lvl1pPr algn="l">
              <a:lnSpc>
                <a:spcPct val="90000"/>
              </a:lnSpc>
              <a:defRPr lang="en-GB"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rtlCol="0" anchor="t"/>
          <a:lstStyle>
            <a:lvl1pPr marL="0" indent="0">
              <a:buNone/>
              <a:defRPr lang="en-GB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 rtlCol="0"/>
          <a:lstStyle>
            <a:lvl1pPr marL="0" indent="0">
              <a:buNone/>
              <a:defRPr lang="en-GB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4518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rtlCol="0" anchor="t"/>
          <a:lstStyle>
            <a:lvl1pPr algn="l"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138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50595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4993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69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6581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95715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208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A31147-2910-7B27-46B9-EE9156C316D0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B4C6CF-F22C-00D0-2DDF-E4D9777BB783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A14F5C-68C9-348E-344D-35A9AEED1E14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9522E5-1C18-9E78-C9DA-A97D88963DE7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61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692" r:id="rId19"/>
    <p:sldLayoutId id="2147483694" r:id="rId20"/>
    <p:sldLayoutId id="2147483659" r:id="rId21"/>
    <p:sldLayoutId id="2147483651" r:id="rId22"/>
    <p:sldLayoutId id="2147483663" r:id="rId23"/>
    <p:sldLayoutId id="2147483664" r:id="rId24"/>
    <p:sldLayoutId id="2147483669" r:id="rId2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ibreshot.com/business-pla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groundup.org.za/article/good-news-track-down-r650000-unclaimed-pens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4000" dirty="0" err="1">
                <a:solidFill>
                  <a:schemeClr val="tx1"/>
                </a:solidFill>
              </a:rPr>
              <a:t>NaijaStream</a:t>
            </a:r>
            <a:r>
              <a:rPr lang="en-GB" sz="4000" dirty="0">
                <a:solidFill>
                  <a:schemeClr val="tx1"/>
                </a:solidFill>
              </a:rPr>
              <a:t> Business Insights</a:t>
            </a:r>
            <a:br>
              <a:rPr lang="en-GB" dirty="0"/>
            </a:br>
            <a:r>
              <a:rPr lang="en-US" sz="1600" dirty="0">
                <a:solidFill>
                  <a:schemeClr val="bg1"/>
                </a:solidFill>
              </a:rPr>
              <a:t>Executive summary of analysis, KPIs, and recommendations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r" rtl="0"/>
            <a:r>
              <a:rPr lang="en-GB" dirty="0"/>
              <a:t>Efeomo Blessing Asekhame </a:t>
            </a:r>
          </a:p>
          <a:p>
            <a:pPr rtl="0"/>
            <a:endParaRPr lang="en-GB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099" r="11099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984375"/>
            <a:ext cx="10158413" cy="3744913"/>
          </a:xfrm>
        </p:spPr>
        <p:txBody>
          <a:bodyPr rtlCol="0">
            <a:normAutofit lnSpcReduction="10000"/>
          </a:bodyPr>
          <a:lstStyle>
            <a:defPPr>
              <a:defRPr lang="en-GB"/>
            </a:defPPr>
          </a:lstStyle>
          <a:p>
            <a:pPr marL="0" indent="0" rtl="0">
              <a:buNone/>
            </a:pPr>
            <a:endParaRPr lang="en-US" dirty="0"/>
          </a:p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MRR and ARR broken down by Region (top contributors shown).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Regions with highest recurring revenue should be prioritized for marketing + partnerships.</a:t>
            </a:r>
          </a:p>
          <a:p>
            <a:pPr rtl="0"/>
            <a:endParaRPr lang="en-US" dirty="0"/>
          </a:p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Regions with low revenue but high user counts are candidates for conversion-focused campaigns.</a:t>
            </a:r>
          </a:p>
          <a:p>
            <a:pPr marL="0" indent="0" rtl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9283700" cy="76835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tx1"/>
                </a:solidFill>
              </a:rPr>
              <a:t>Regional Revenue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1365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75F4F42-DCAF-894B-4172-69D80F40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Device Usage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AB4A19C-EC2A-3DC4-A322-BD031A09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Device share among active users (e.g., Mobile is largest share — insert exact %).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Device mix indicates product optimization priorities (mobile-first vs desktop).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Device-targeted campaigns (push notifications, in-app offers) recommended for high-share devices.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D9CE-4491-B74D-7ECA-EBF42810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287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31A6783-A56C-3450-4BB1-ED0B6696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64" y="943962"/>
            <a:ext cx="6230811" cy="647094"/>
          </a:xfrm>
        </p:spPr>
        <p:txBody>
          <a:bodyPr/>
          <a:lstStyle/>
          <a:p>
            <a:r>
              <a:rPr lang="en-GB" sz="2800" dirty="0"/>
              <a:t>Recommendations &amp; Next Steps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F31FBC96-0B7A-ABD5-B619-CBD63BBAD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585" r="32585"/>
          <a:stretch>
            <a:fillRect/>
          </a:stretch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B2DA2D-B37D-9A81-E977-5C6FC026B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71600"/>
            <a:ext cx="6821424" cy="4325112"/>
          </a:xfrm>
        </p:spPr>
        <p:txBody>
          <a:bodyPr>
            <a:normAutofit fontScale="92500" lnSpcReduction="10000"/>
          </a:bodyPr>
          <a:lstStyle/>
          <a:p>
            <a:pPr marL="397764" indent="-342900">
              <a:buFont typeface="Wingdings" panose="05000000000000000000" pitchFamily="2" charset="2"/>
              <a:buChar char="q"/>
            </a:pPr>
            <a:r>
              <a:rPr lang="en-GB" sz="1700" b="1" dirty="0"/>
              <a:t>Localize Growth Campaigns in High-Revenue States &amp; Regions</a:t>
            </a:r>
          </a:p>
          <a:p>
            <a:r>
              <a:rPr lang="en-GB" sz="2000" b="1" dirty="0"/>
              <a:t>-</a:t>
            </a:r>
            <a:r>
              <a:rPr lang="en-GB" sz="2000" dirty="0"/>
              <a:t>Focus marketing in Lagos, Enugu, Kano</a:t>
            </a:r>
          </a:p>
          <a:p>
            <a:r>
              <a:rPr lang="en-GB" sz="2000" dirty="0"/>
              <a:t>-Prioritize West, North, East Nigeria (₦4.34M revenue)</a:t>
            </a:r>
          </a:p>
          <a:p>
            <a:pPr marL="397764" indent="-342900">
              <a:buFont typeface="Wingdings" panose="05000000000000000000" pitchFamily="2" charset="2"/>
              <a:buChar char="q"/>
            </a:pPr>
            <a:r>
              <a:rPr lang="en-GB" sz="2000" b="1" dirty="0"/>
              <a:t>Reduce Churn in Monthly &amp; Premium Plans</a:t>
            </a:r>
          </a:p>
          <a:p>
            <a:r>
              <a:rPr lang="en-GB" sz="2000" dirty="0"/>
              <a:t>-Introduce loyalty perks &amp; early access</a:t>
            </a:r>
          </a:p>
          <a:p>
            <a:r>
              <a:rPr lang="en-GB" sz="2000" dirty="0"/>
              <a:t>-Deploy win-back campaigns for monthly users</a:t>
            </a:r>
          </a:p>
          <a:p>
            <a:pPr marL="397764" indent="-342900">
              <a:buFont typeface="Wingdings" panose="05000000000000000000" pitchFamily="2" charset="2"/>
              <a:buChar char="q"/>
            </a:pPr>
            <a:r>
              <a:rPr lang="en-GB" sz="2000" b="1" dirty="0"/>
              <a:t>Upsell Basic Subscribers into Higher Tiers</a:t>
            </a:r>
          </a:p>
          <a:p>
            <a:r>
              <a:rPr lang="en-GB" sz="2000" dirty="0"/>
              <a:t>-Basic ARPU ₦2,750 (48% below avg.)</a:t>
            </a:r>
          </a:p>
          <a:p>
            <a:r>
              <a:rPr lang="en-GB" sz="2000" dirty="0"/>
              <a:t>-Offer upgrade bundles &amp; family sharing</a:t>
            </a:r>
          </a:p>
          <a:p>
            <a:pPr marL="397764" indent="-342900">
              <a:buFont typeface="Wingdings" panose="05000000000000000000" pitchFamily="2" charset="2"/>
              <a:buChar char="q"/>
            </a:pPr>
            <a:r>
              <a:rPr lang="en-GB" sz="2000" b="1" dirty="0"/>
              <a:t>Prioritize Mobile User Experience &amp; Engagement</a:t>
            </a:r>
          </a:p>
          <a:p>
            <a:r>
              <a:rPr lang="en-GB" sz="2000" dirty="0"/>
              <a:t>-47.8% stream via mobile</a:t>
            </a:r>
          </a:p>
          <a:p>
            <a:r>
              <a:rPr lang="en-GB" sz="2000" dirty="0"/>
              <a:t>-Enhance UI/UX, offline viewing, and data optimization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57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750" y="1252676"/>
            <a:ext cx="4959821" cy="685800"/>
          </a:xfrm>
        </p:spPr>
        <p:txBody>
          <a:bodyPr rtlCol="0">
            <a:normAutofit fontScale="90000"/>
          </a:bodyPr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tx1"/>
                </a:solidFill>
              </a:rPr>
              <a:t>Summary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saturation sat="95000"/>
                    </a14:imgEffect>
                  </a14:imgLayer>
                </a14:imgProps>
              </a:ext>
            </a:extLst>
          </a:blip>
          <a:srcRect l="18277" r="18277"/>
          <a:stretch/>
        </p:blipFill>
        <p:spPr>
          <a:xfrm>
            <a:off x="-91440" y="0"/>
            <a:ext cx="4351128" cy="6858000"/>
          </a:xfrm>
          <a:solidFill>
            <a:srgbClr val="00B050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273" y="2688284"/>
            <a:ext cx="5843016" cy="2917040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algn="just" rtl="0"/>
            <a:r>
              <a:rPr lang="en-US" sz="2000" dirty="0" err="1"/>
              <a:t>NaijaStream’s</a:t>
            </a:r>
            <a:r>
              <a:rPr lang="en-US" sz="2000" dirty="0"/>
              <a:t> growth relies on regional targeting, churn management, tier upgrades, and mobile optimization. By focusing on high-revenue states, retaining premium and monthly users, upselling Basic subscribers, and enhancing the mobile experience, the platform can boost revenue, reduce churn, and strengthen customer loyalty.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67" y="1472184"/>
            <a:ext cx="4873752" cy="170992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40" y="3282696"/>
            <a:ext cx="5437642" cy="170992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400" dirty="0"/>
              <a:t>Efeomo Blessing Asekhame</a:t>
            </a:r>
          </a:p>
          <a:p>
            <a:pPr rtl="0"/>
            <a:r>
              <a:rPr lang="en-GB" sz="2400" dirty="0"/>
              <a:t>asekhameefeomo@yahoo.com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64" r="2964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252324"/>
            <a:ext cx="4706112" cy="653192"/>
          </a:xfrm>
        </p:spPr>
        <p:txBody>
          <a:bodyPr rtlCol="0">
            <a:normAutofit fontScale="90000"/>
          </a:bodyPr>
          <a:lstStyle>
            <a:defPPr>
              <a:defRPr lang="en-GB"/>
            </a:defPPr>
          </a:lstStyle>
          <a:p>
            <a:pPr rtl="0"/>
            <a:r>
              <a:rPr lang="en-GB" sz="4000" dirty="0">
                <a:solidFill>
                  <a:schemeClr val="tx1"/>
                </a:solidFill>
              </a:rPr>
              <a:t>Project Overview</a:t>
            </a:r>
            <a:br>
              <a:rPr lang="en-GB" dirty="0">
                <a:sym typeface="DM Sans Medium"/>
              </a:rPr>
            </a:br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065" r="31065"/>
          <a:stretch/>
        </p:blipFill>
        <p:spPr/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AFF7-3D61-D9CE-27A5-1205FEB79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7531" y="1905516"/>
            <a:ext cx="656470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NaijaStream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subscription dataset (2,000 records).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an Excel dashboard after cleaning data, calculating KPIs, </a:t>
            </a:r>
            <a:r>
              <a:rPr lang="en-US" altLang="en-US" sz="2400" dirty="0">
                <a:latin typeface="Arial" panose="020B0604020202020204" pitchFamily="34" charset="0"/>
              </a:rPr>
              <a:t>creating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tables and charts.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areas: revenue (MRR/ARR/ARPU), churn &amp; retention, device usage, regional performance.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B98A6-A475-7930-4BA1-4AD947E7C8BA}"/>
              </a:ext>
            </a:extLst>
          </p:cNvPr>
          <p:cNvSpPr txBox="1"/>
          <p:nvPr/>
        </p:nvSpPr>
        <p:spPr>
          <a:xfrm>
            <a:off x="8296656" y="6858000"/>
            <a:ext cx="3895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roundup.org.za/article/good-news-track-down-r650000-unclaimed-pensi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d/3.0/"/>
              </a:rPr>
              <a:t>CC BY-ND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7" y="987552"/>
            <a:ext cx="6437377" cy="749808"/>
          </a:xfrm>
        </p:spPr>
        <p:txBody>
          <a:bodyPr rtlCol="0">
            <a:normAutofit fontScale="90000"/>
          </a:bodyPr>
          <a:lstStyle>
            <a:defPPr>
              <a:defRPr lang="en-GB"/>
            </a:defPPr>
          </a:lstStyle>
          <a:p>
            <a:pPr rtl="0"/>
            <a:r>
              <a:rPr lang="en-GB" sz="4000" dirty="0">
                <a:solidFill>
                  <a:schemeClr val="tx1"/>
                </a:solidFill>
              </a:rPr>
              <a:t>Business Objectives</a:t>
            </a:r>
            <a:br>
              <a:rPr lang="en-GB" dirty="0">
                <a:solidFill>
                  <a:schemeClr val="tx1"/>
                </a:solidFill>
                <a:sym typeface="DM Sans Medium"/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494" r="14494"/>
          <a:stretch/>
        </p:blipFill>
        <p:spPr/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AFF7-3D61-D9CE-27A5-1205FEB79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9536" y="2080075"/>
            <a:ext cx="705916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Quantify recurring revenue and average revenue per user.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which subscription tiers and regions drive revenue.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 churn and retention by tier.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 targeted actions to grow revenue and reduce churn.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1" y="1191042"/>
            <a:ext cx="6602832" cy="446556"/>
          </a:xfrm>
        </p:spPr>
        <p:txBody>
          <a:bodyPr rtlCol="0">
            <a:normAutofit fontScale="90000"/>
          </a:bodyPr>
          <a:lstStyle>
            <a:defPPr>
              <a:defRPr lang="en-GB"/>
            </a:defPPr>
          </a:lstStyle>
          <a:p>
            <a:pPr rtl="0"/>
            <a:r>
              <a:rPr lang="en-GB" sz="4000" dirty="0">
                <a:solidFill>
                  <a:schemeClr val="tx1"/>
                </a:solidFill>
              </a:rPr>
              <a:t>Dataset Summary</a:t>
            </a:r>
            <a:br>
              <a:rPr lang="en-GB" dirty="0">
                <a:solidFill>
                  <a:schemeClr val="tx1"/>
                </a:solidFill>
                <a:sym typeface="DM Sans Medium"/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Placeholder 5" descr="Hand typing on keyboard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067" r="31067"/>
          <a:stretch/>
        </p:blipFill>
        <p:spPr>
          <a:xfrm>
            <a:off x="8296656" y="-318061"/>
            <a:ext cx="3895344" cy="6858000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AFF7-3D61-D9CE-27A5-1205FEB79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3864" y="1414320"/>
            <a:ext cx="66028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analyzed: 2,000 subscriptions.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fields used: Order ID, Subscription Date, Tier, Plan Type (monthly/annual), Subscription Fee, Region, State, Device, Status, Churn Flag.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Mixed monthly &amp; annual plans — normalized to monthly and annual equivalents for fair comparison.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5" name="Picture 4" descr="A white paper with black text">
            <a:extLst>
              <a:ext uri="{FF2B5EF4-FFF2-40B4-BE49-F238E27FC236}">
                <a16:creationId xmlns:a16="http://schemas.microsoft.com/office/drawing/2014/main" id="{BA8672A8-FF2D-78E4-B0F0-7E4C96BF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49" y="4338871"/>
            <a:ext cx="6190874" cy="14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947672"/>
            <a:ext cx="3400533" cy="21239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tx1"/>
                </a:solidFill>
              </a:rPr>
              <a:t>Key Metrics Defined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57200"/>
            <a:ext cx="5029199" cy="215660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 sz="1800" b="1" dirty="0"/>
              <a:t>MRR (Monthly Recurring Revenue):</a:t>
            </a:r>
            <a:endParaRPr lang="en-GB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Sum of monthly-equivalent subscription amounts.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5029200" cy="201168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 sz="1800" b="1" dirty="0"/>
              <a:t>ARR (Annual Recurring Revenue):</a:t>
            </a:r>
            <a:endParaRPr lang="en-GB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MRR × 12 (or sum of annual equivalents).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5384092" cy="323442"/>
          </a:xfrm>
        </p:spPr>
        <p:txBody>
          <a:bodyPr rtlCol="0">
            <a:normAutofit fontScale="92500" lnSpcReduction="20000"/>
          </a:bodyPr>
          <a:lstStyle>
            <a:defPPr>
              <a:defRPr lang="en-GB"/>
            </a:defPPr>
          </a:lstStyle>
          <a:p>
            <a:pPr rtl="0"/>
            <a:r>
              <a:rPr lang="fr-FR" b="1" dirty="0"/>
              <a:t>ARPU (</a:t>
            </a:r>
            <a:r>
              <a:rPr lang="fr-FR" b="1" dirty="0" err="1"/>
              <a:t>Average</a:t>
            </a:r>
            <a:r>
              <a:rPr lang="fr-FR" b="1" dirty="0"/>
              <a:t> Revenue Per User):</a:t>
            </a:r>
            <a:endParaRPr lang="en-GB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US" dirty="0"/>
              <a:t>MRR / total users (monthly) and ARR / total users (annual).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92500" lnSpcReduction="10000"/>
          </a:bodyPr>
          <a:lstStyle>
            <a:defPPr>
              <a:defRPr lang="en-GB"/>
            </a:defPPr>
          </a:lstStyle>
          <a:p>
            <a:pPr rtl="0"/>
            <a:r>
              <a:rPr lang="en-US" b="1" dirty="0"/>
              <a:t>Churn Rate: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% of subscriptions cancelled / churn-flagged.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0054" y="5445252"/>
            <a:ext cx="5228815" cy="338328"/>
          </a:xfrm>
        </p:spPr>
        <p:txBody>
          <a:bodyPr rtlCol="0">
            <a:normAutofit fontScale="92500" lnSpcReduction="10000"/>
          </a:bodyPr>
          <a:lstStyle>
            <a:defPPr>
              <a:defRPr lang="en-GB"/>
            </a:defPPr>
          </a:lstStyle>
          <a:p>
            <a:pPr rtl="0"/>
            <a:r>
              <a:rPr lang="en-GB" b="1" dirty="0"/>
              <a:t>Dashboard calculations included: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29532" y="5722198"/>
            <a:ext cx="6236898" cy="678602"/>
          </a:xfrm>
        </p:spPr>
        <p:txBody>
          <a:bodyPr rtlCol="0">
            <a:normAutofit lnSpcReduction="10000"/>
          </a:bodyPr>
          <a:lstStyle>
            <a:defPPr>
              <a:defRPr lang="en-GB"/>
            </a:defPPr>
          </a:lstStyle>
          <a:p>
            <a:pPr rtl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Total revenue &amp; orders; MRR &amp; ARR; ARPU (monthly &amp; annual); churn count &amp; overall churn rate; average monthly-equivalent revenue by tier and churn vs retention by tier; MRR/ARR by region/state; device share (overall &amp; active); and monthly MRR trend (highest/lowest months).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phic 17" descr="Money with solid fill">
            <a:extLst>
              <a:ext uri="{FF2B5EF4-FFF2-40B4-BE49-F238E27FC236}">
                <a16:creationId xmlns:a16="http://schemas.microsoft.com/office/drawing/2014/main" id="{6203C401-5A17-23C1-3785-2D5DCC4F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364" y="323442"/>
            <a:ext cx="914400" cy="914400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A305A351-D2B7-7051-CFB9-30010A48E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8364" y="1612746"/>
            <a:ext cx="914400" cy="914400"/>
          </a:xfrm>
          <a:prstGeom prst="rect">
            <a:avLst/>
          </a:prstGeom>
        </p:spPr>
      </p:pic>
      <p:pic>
        <p:nvPicPr>
          <p:cNvPr id="26" name="Graphic 25" descr="Bar chart with solid fill">
            <a:extLst>
              <a:ext uri="{FF2B5EF4-FFF2-40B4-BE49-F238E27FC236}">
                <a16:creationId xmlns:a16="http://schemas.microsoft.com/office/drawing/2014/main" id="{47A49BC3-32AF-3281-4627-FEB092F66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7156" y="2902050"/>
            <a:ext cx="914400" cy="914400"/>
          </a:xfrm>
          <a:prstGeom prst="rect">
            <a:avLst/>
          </a:prstGeom>
        </p:spPr>
      </p:pic>
      <p:pic>
        <p:nvPicPr>
          <p:cNvPr id="30" name="Graphic 29" descr="Connections with solid fill">
            <a:extLst>
              <a:ext uri="{FF2B5EF4-FFF2-40B4-BE49-F238E27FC236}">
                <a16:creationId xmlns:a16="http://schemas.microsoft.com/office/drawing/2014/main" id="{948598AE-38E3-FB6C-D89D-C112C5CE8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8264" y="4270531"/>
            <a:ext cx="914400" cy="914400"/>
          </a:xfrm>
          <a:prstGeom prst="rect">
            <a:avLst/>
          </a:prstGeom>
        </p:spPr>
      </p:pic>
      <p:pic>
        <p:nvPicPr>
          <p:cNvPr id="34" name="Graphic 33" descr="Books on shelf with solid fill">
            <a:extLst>
              <a:ext uri="{FF2B5EF4-FFF2-40B4-BE49-F238E27FC236}">
                <a16:creationId xmlns:a16="http://schemas.microsoft.com/office/drawing/2014/main" id="{EFEAC5F4-89E6-A6BE-9AE7-750D79E38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293" y="5479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Overall KPIs (from the dataset)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1200" b="1" dirty="0"/>
              <a:t>Total recorded revenue</a:t>
            </a:r>
          </a:p>
          <a:p>
            <a:pPr rtl="0"/>
            <a:r>
              <a:rPr lang="en-US" sz="1000" b="1" dirty="0"/>
              <a:t>(sum of Subscription Fee):</a:t>
            </a:r>
            <a:r>
              <a:rPr lang="en-US" sz="1000" dirty="0"/>
              <a:t> </a:t>
            </a:r>
            <a:r>
              <a:rPr lang="en-US" sz="1600" b="1" dirty="0"/>
              <a:t>₦12,099,800.00</a:t>
            </a:r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b="1" dirty="0"/>
              <a:t>ARR</a:t>
            </a:r>
          </a:p>
          <a:p>
            <a:pPr rtl="0"/>
            <a:r>
              <a:rPr lang="en-GB" sz="1200" b="1" dirty="0"/>
              <a:t> (annual-equivalent):</a:t>
            </a:r>
            <a:r>
              <a:rPr lang="en-GB" sz="1200" dirty="0"/>
              <a:t> </a:t>
            </a:r>
            <a:r>
              <a:rPr lang="en-GB" sz="1600" b="1" dirty="0"/>
              <a:t>₦12,089,400.00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Churn rate (overall):</a:t>
            </a:r>
            <a:r>
              <a:rPr lang="en-GB" dirty="0"/>
              <a:t> </a:t>
            </a:r>
            <a:r>
              <a:rPr lang="en-GB" b="1" dirty="0"/>
              <a:t>~49%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b="1" dirty="0"/>
              <a:t>MRR</a:t>
            </a:r>
          </a:p>
          <a:p>
            <a:pPr rtl="0"/>
            <a:r>
              <a:rPr lang="en-GB" sz="1100" b="1" dirty="0"/>
              <a:t> (monthly-equivalent):</a:t>
            </a:r>
            <a:r>
              <a:rPr lang="en-GB" sz="1100" dirty="0"/>
              <a:t> </a:t>
            </a:r>
            <a:r>
              <a:rPr lang="en-GB" sz="1800" b="1" dirty="0"/>
              <a:t>₦1,007,450.00</a:t>
            </a:r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8952" y="3813978"/>
            <a:ext cx="2528887" cy="2528887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US" b="1" dirty="0"/>
              <a:t>ARPU</a:t>
            </a:r>
          </a:p>
          <a:p>
            <a:pPr rtl="0"/>
            <a:r>
              <a:rPr lang="en-US" sz="1200" b="1" dirty="0"/>
              <a:t> (monthly):</a:t>
            </a:r>
            <a:r>
              <a:rPr lang="en-US" sz="1200" dirty="0"/>
              <a:t> </a:t>
            </a:r>
            <a:r>
              <a:rPr lang="en-US" sz="1200" b="1" dirty="0"/>
              <a:t>₦503.73</a:t>
            </a:r>
            <a:r>
              <a:rPr lang="en-US" sz="1200" dirty="0"/>
              <a:t>—</a:t>
            </a:r>
            <a:r>
              <a:rPr lang="en-US" sz="1200" b="1" dirty="0"/>
              <a:t>(annual):</a:t>
            </a:r>
            <a:r>
              <a:rPr lang="en-US" sz="1200" dirty="0"/>
              <a:t> </a:t>
            </a:r>
            <a:r>
              <a:rPr lang="en-US" sz="1200" b="1" dirty="0"/>
              <a:t>₦6,044.80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tx1"/>
                </a:solidFill>
              </a:rPr>
              <a:t>Revenue by Subscription Tier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Premium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generates the highest average monthly revenue per user.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Standard and Basic.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contribute lower ARPU — higher volumes but less revenue per user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9B2DF-BA07-4BF9-F7F6-A9880D1F29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Tier pricing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E5E04-101B-C576-CE33-BF8200D225E9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is the primary driver of revenue differences.</a:t>
            </a:r>
            <a:endParaRPr lang="en-GB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2A0804-A089-D947-E8C3-97BFD690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pPr rtl="0"/>
              <a:t>8</a:t>
            </a:fld>
            <a:endParaRPr lang="en-GB" noProof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6F60C4-2A2B-EC8F-1E5C-521BD96F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11928"/>
              </p:ext>
            </p:extLst>
          </p:nvPr>
        </p:nvGraphicFramePr>
        <p:xfrm>
          <a:off x="667512" y="1225296"/>
          <a:ext cx="10607040" cy="490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0">
                  <a:extLst>
                    <a:ext uri="{9D8B030D-6E8A-4147-A177-3AD203B41FA5}">
                      <a16:colId xmlns:a16="http://schemas.microsoft.com/office/drawing/2014/main" val="8447033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3773054672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3735778312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947310939"/>
                    </a:ext>
                  </a:extLst>
                </a:gridCol>
              </a:tblGrid>
              <a:tr h="1225296">
                <a:tc>
                  <a:txBody>
                    <a:bodyPr/>
                    <a:lstStyle/>
                    <a:p>
                      <a:r>
                        <a:rPr lang="en-GB" dirty="0"/>
                        <a:t>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Churned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Churn Rate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759471"/>
                  </a:ext>
                </a:extLst>
              </a:tr>
              <a:tr h="1225296">
                <a:tc>
                  <a:txBody>
                    <a:bodyPr/>
                    <a:lstStyle/>
                    <a:p>
                      <a:r>
                        <a:rPr lang="en-GB"/>
                        <a:t>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51.45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891838"/>
                  </a:ext>
                </a:extLst>
              </a:tr>
              <a:tr h="1225296">
                <a:tc>
                  <a:txBody>
                    <a:bodyPr/>
                    <a:lstStyle/>
                    <a:p>
                      <a:r>
                        <a:rPr lang="en-GB"/>
                        <a:t>Basic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46.66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901658"/>
                  </a:ext>
                </a:extLst>
              </a:tr>
              <a:tr h="1225296">
                <a:tc>
                  <a:txBody>
                    <a:bodyPr/>
                    <a:lstStyle/>
                    <a:p>
                      <a:r>
                        <a:rPr lang="en-GB"/>
                        <a:t>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296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45.82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92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45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9283700" cy="76835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solidFill>
                  <a:schemeClr val="tx1"/>
                </a:solidFill>
              </a:rPr>
              <a:t>Churn vs Retention by Tier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984375"/>
            <a:ext cx="10158413" cy="3744913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Churn and retention evaluated per tier (counts and %).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Identify which tier has the highest churn.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>
              <a:buFont typeface="Wingdings" panose="05000000000000000000" pitchFamily="2" charset="2"/>
              <a:buChar char="q"/>
            </a:pPr>
            <a:r>
              <a:rPr lang="en-US" dirty="0"/>
              <a:t>High-churn tiers are priority for retention programs (offers, onboarding, customer success).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160</TotalTime>
  <Words>720</Words>
  <Application>Microsoft Office PowerPoint</Application>
  <PresentationFormat>Widescreen</PresentationFormat>
  <Paragraphs>120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DM Sans Medium</vt:lpstr>
      <vt:lpstr>Karla</vt:lpstr>
      <vt:lpstr>Tw Cen MT</vt:lpstr>
      <vt:lpstr>Tw Cen MT Condensed</vt:lpstr>
      <vt:lpstr>Wingdings</vt:lpstr>
      <vt:lpstr>Wingdings 3</vt:lpstr>
      <vt:lpstr>Integral</vt:lpstr>
      <vt:lpstr>NaijaStream Business Insights Executive summary of analysis, KPIs, and recommendations</vt:lpstr>
      <vt:lpstr>Project Overview </vt:lpstr>
      <vt:lpstr>Business Objectives </vt:lpstr>
      <vt:lpstr>Dataset Summary </vt:lpstr>
      <vt:lpstr>Key Metrics Defined</vt:lpstr>
      <vt:lpstr>Overall KPIs (from the dataset)</vt:lpstr>
      <vt:lpstr>Revenue by Subscription Tier</vt:lpstr>
      <vt:lpstr>PowerPoint Presentation</vt:lpstr>
      <vt:lpstr>Churn vs Retention by Tier</vt:lpstr>
      <vt:lpstr>Regional Revenue Distribution</vt:lpstr>
      <vt:lpstr>Device Usage Analysis</vt:lpstr>
      <vt:lpstr>Recommendations &amp; Next Steps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Efeomo Asekhame</dc:creator>
  <cp:lastModifiedBy>Efeomo Asekhame</cp:lastModifiedBy>
  <cp:revision>1</cp:revision>
  <dcterms:created xsi:type="dcterms:W3CDTF">2025-09-09T15:42:41Z</dcterms:created>
  <dcterms:modified xsi:type="dcterms:W3CDTF">2025-09-09T18:22:42Z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